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wmf" ContentType="image/x-wmf"/>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6" r:id="rId1"/>
    <p:sldMasterId id="2147483708" r:id="rId2"/>
    <p:sldMasterId id="2147483680" r:id="rId3"/>
    <p:sldMasterId id="2147483694" r:id="rId4"/>
  </p:sldMasterIdLst>
  <p:notesMasterIdLst>
    <p:notesMasterId r:id="rId19"/>
  </p:notesMasterIdLst>
  <p:handoutMasterIdLst>
    <p:handoutMasterId r:id="rId20"/>
  </p:handoutMasterIdLst>
  <p:sldIdLst>
    <p:sldId id="348" r:id="rId5"/>
    <p:sldId id="337" r:id="rId6"/>
    <p:sldId id="338" r:id="rId7"/>
    <p:sldId id="339" r:id="rId8"/>
    <p:sldId id="383" r:id="rId9"/>
    <p:sldId id="323" r:id="rId10"/>
    <p:sldId id="373" r:id="rId11"/>
    <p:sldId id="374" r:id="rId12"/>
    <p:sldId id="375" r:id="rId13"/>
    <p:sldId id="381" r:id="rId14"/>
    <p:sldId id="382" r:id="rId15"/>
    <p:sldId id="413" r:id="rId16"/>
    <p:sldId id="414" r:id="rId17"/>
    <p:sldId id="309" r:id="rId1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682">
          <p15:clr>
            <a:srgbClr val="A4A3A4"/>
          </p15:clr>
        </p15:guide>
        <p15:guide id="3" orient="horz" pos="903">
          <p15:clr>
            <a:srgbClr val="A4A3A4"/>
          </p15:clr>
        </p15:guide>
        <p15:guide id="4" orient="horz" pos="3858">
          <p15:clr>
            <a:srgbClr val="A4A3A4"/>
          </p15:clr>
        </p15:guide>
        <p15:guide id="5" orient="horz" pos="127">
          <p15:clr>
            <a:srgbClr val="A4A3A4"/>
          </p15:clr>
        </p15:guide>
        <p15:guide id="6" orient="horz" pos="4319">
          <p15:clr>
            <a:srgbClr val="A4A3A4"/>
          </p15:clr>
        </p15:guide>
        <p15:guide id="7" orient="horz" pos="4111">
          <p15:clr>
            <a:srgbClr val="A4A3A4"/>
          </p15:clr>
        </p15:guide>
        <p15:guide id="8" pos="2886">
          <p15:clr>
            <a:srgbClr val="A4A3A4"/>
          </p15:clr>
        </p15:guide>
        <p15:guide id="9" pos="286">
          <p15:clr>
            <a:srgbClr val="A4A3A4"/>
          </p15:clr>
        </p15:guide>
        <p15:guide id="10" pos="5473">
          <p15:clr>
            <a:srgbClr val="A4A3A4"/>
          </p15:clr>
        </p15:guide>
        <p15:guide id="11" pos="2937">
          <p15:clr>
            <a:srgbClr val="A4A3A4"/>
          </p15:clr>
        </p15:guide>
        <p15:guide id="12" pos="2842">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00FF"/>
    <a:srgbClr val="99EE99"/>
    <a:srgbClr val="C2C2C2"/>
    <a:srgbClr val="FF8533"/>
    <a:srgbClr val="0070C0"/>
    <a:srgbClr val="00705C"/>
    <a:srgbClr val="336699"/>
    <a:srgbClr val="2C973E"/>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99" autoAdjust="0"/>
    <p:restoredTop sz="94095" autoAdjust="0"/>
  </p:normalViewPr>
  <p:slideViewPr>
    <p:cSldViewPr snapToGrid="0" snapToObjects="1" showGuides="1">
      <p:cViewPr varScale="1">
        <p:scale>
          <a:sx n="106" d="100"/>
          <a:sy n="106" d="100"/>
        </p:scale>
        <p:origin x="381" y="63"/>
      </p:cViewPr>
      <p:guideLst>
        <p:guide orient="horz" pos="2160"/>
        <p:guide orient="horz" pos="682"/>
        <p:guide orient="horz" pos="903"/>
        <p:guide orient="horz" pos="3858"/>
        <p:guide orient="horz" pos="127"/>
        <p:guide orient="horz" pos="4319"/>
        <p:guide orient="horz" pos="4111"/>
        <p:guide pos="2886"/>
        <p:guide pos="286"/>
        <p:guide pos="5473"/>
        <p:guide pos="2937"/>
        <p:guide pos="2842"/>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p:scale>
          <a:sx n="200" d="100"/>
          <a:sy n="200" d="100"/>
        </p:scale>
        <p:origin x="612" y="274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ustomXml" Target="../customXml/item2.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592" tIns="48295" rIns="96592" bIns="48295" rtlCol="0"/>
          <a:lstStyle>
            <a:lvl1pPr algn="l">
              <a:defRPr sz="1300"/>
            </a:lvl1pPr>
          </a:lstStyle>
          <a:p>
            <a:endParaRPr lang="en-GB" dirty="0">
              <a:latin typeface="Arial" pitchFamily="34" charset="0"/>
            </a:endParaRPr>
          </a:p>
        </p:txBody>
      </p:sp>
      <p:sp>
        <p:nvSpPr>
          <p:cNvPr id="3" name="Date Placeholder 2"/>
          <p:cNvSpPr>
            <a:spLocks noGrp="1"/>
          </p:cNvSpPr>
          <p:nvPr>
            <p:ph type="dt" sz="quarter" idx="1"/>
          </p:nvPr>
        </p:nvSpPr>
        <p:spPr>
          <a:xfrm>
            <a:off x="4143589" y="0"/>
            <a:ext cx="3169920" cy="480060"/>
          </a:xfrm>
          <a:prstGeom prst="rect">
            <a:avLst/>
          </a:prstGeom>
        </p:spPr>
        <p:txBody>
          <a:bodyPr vert="horz" lIns="96592" tIns="48295" rIns="96592" bIns="48295" rtlCol="0"/>
          <a:lstStyle>
            <a:lvl1pPr algn="r">
              <a:defRPr sz="1300"/>
            </a:lvl1pPr>
          </a:lstStyle>
          <a:p>
            <a:fld id="{75A85089-C692-4DEA-AC49-04CF34D4FE14}" type="datetimeFigureOut">
              <a:rPr lang="en-GB" smtClean="0">
                <a:latin typeface="Arial" pitchFamily="34" charset="0"/>
              </a:rPr>
              <a:pPr/>
              <a:t>02/05/2019</a:t>
            </a:fld>
            <a:endParaRPr lang="en-GB" dirty="0">
              <a:latin typeface="Arial" pitchFamily="34" charset="0"/>
            </a:endParaRPr>
          </a:p>
        </p:txBody>
      </p:sp>
      <p:sp>
        <p:nvSpPr>
          <p:cNvPr id="4" name="Footer Placeholder 3"/>
          <p:cNvSpPr>
            <a:spLocks noGrp="1"/>
          </p:cNvSpPr>
          <p:nvPr>
            <p:ph type="ftr" sz="quarter" idx="2"/>
          </p:nvPr>
        </p:nvSpPr>
        <p:spPr>
          <a:xfrm>
            <a:off x="0" y="9119475"/>
            <a:ext cx="3169920" cy="480060"/>
          </a:xfrm>
          <a:prstGeom prst="rect">
            <a:avLst/>
          </a:prstGeom>
        </p:spPr>
        <p:txBody>
          <a:bodyPr vert="horz" lIns="96592" tIns="48295" rIns="96592" bIns="48295" rtlCol="0" anchor="b"/>
          <a:lstStyle>
            <a:lvl1pPr algn="l">
              <a:defRPr sz="1300"/>
            </a:lvl1pPr>
          </a:lstStyle>
          <a:p>
            <a:endParaRPr lang="en-GB" dirty="0">
              <a:latin typeface="Arial" pitchFamily="34" charset="0"/>
            </a:endParaRPr>
          </a:p>
        </p:txBody>
      </p:sp>
      <p:sp>
        <p:nvSpPr>
          <p:cNvPr id="5" name="Slide Number Placeholder 4"/>
          <p:cNvSpPr>
            <a:spLocks noGrp="1"/>
          </p:cNvSpPr>
          <p:nvPr>
            <p:ph type="sldNum" sz="quarter" idx="3"/>
          </p:nvPr>
        </p:nvSpPr>
        <p:spPr>
          <a:xfrm>
            <a:off x="4143589" y="9119475"/>
            <a:ext cx="3169920" cy="480060"/>
          </a:xfrm>
          <a:prstGeom prst="rect">
            <a:avLst/>
          </a:prstGeom>
        </p:spPr>
        <p:txBody>
          <a:bodyPr vert="horz" lIns="96592" tIns="48295" rIns="96592" bIns="48295" rtlCol="0" anchor="b"/>
          <a:lstStyle>
            <a:lvl1pPr algn="r">
              <a:defRPr sz="1300"/>
            </a:lvl1pPr>
          </a:lstStyle>
          <a:p>
            <a:fld id="{D3A5C721-4BB5-4DB6-AD65-4BA2A62B05B6}" type="slidenum">
              <a:rPr lang="en-GB" smtClean="0">
                <a:latin typeface="Arial" pitchFamily="34" charset="0"/>
              </a:rPr>
              <a:pPr/>
              <a:t>‹#›</a:t>
            </a:fld>
            <a:endParaRPr lang="en-GB" dirty="0">
              <a:latin typeface="Arial" pitchFamily="34" charset="0"/>
            </a:endParaRPr>
          </a:p>
        </p:txBody>
      </p:sp>
    </p:spTree>
    <p:extLst>
      <p:ext uri="{BB962C8B-B14F-4D97-AF65-F5344CB8AC3E}">
        <p14:creationId xmlns:p14="http://schemas.microsoft.com/office/powerpoint/2010/main" val="1991632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592" tIns="48295" rIns="96592" bIns="48295" rtlCol="0"/>
          <a:lstStyle>
            <a:lvl1pPr algn="l">
              <a:defRPr sz="1300">
                <a:latin typeface="Arial" pitchFamily="34" charset="0"/>
              </a:defRPr>
            </a:lvl1pPr>
          </a:lstStyle>
          <a:p>
            <a:endParaRPr lang="en-GB" dirty="0"/>
          </a:p>
        </p:txBody>
      </p:sp>
      <p:sp>
        <p:nvSpPr>
          <p:cNvPr id="3" name="Date Placeholder 2"/>
          <p:cNvSpPr>
            <a:spLocks noGrp="1"/>
          </p:cNvSpPr>
          <p:nvPr>
            <p:ph type="dt" idx="1"/>
          </p:nvPr>
        </p:nvSpPr>
        <p:spPr>
          <a:xfrm>
            <a:off x="4143589" y="0"/>
            <a:ext cx="3169920" cy="480060"/>
          </a:xfrm>
          <a:prstGeom prst="rect">
            <a:avLst/>
          </a:prstGeom>
        </p:spPr>
        <p:txBody>
          <a:bodyPr vert="horz" lIns="96592" tIns="48295" rIns="96592" bIns="48295" rtlCol="0"/>
          <a:lstStyle>
            <a:lvl1pPr algn="r">
              <a:defRPr sz="1300">
                <a:latin typeface="Arial" pitchFamily="34" charset="0"/>
              </a:defRPr>
            </a:lvl1pPr>
          </a:lstStyle>
          <a:p>
            <a:fld id="{8045EBA9-A28D-4849-BFEA-AA04F6A21B63}" type="datetimeFigureOut">
              <a:rPr lang="en-GB" smtClean="0"/>
              <a:pPr/>
              <a:t>02/05/2019</a:t>
            </a:fld>
            <a:endParaRPr lang="en-GB" dirty="0"/>
          </a:p>
        </p:txBody>
      </p:sp>
      <p:sp>
        <p:nvSpPr>
          <p:cNvPr id="4" name="Slide Image Placeholder 3"/>
          <p:cNvSpPr>
            <a:spLocks noGrp="1" noRot="1" noChangeAspect="1"/>
          </p:cNvSpPr>
          <p:nvPr>
            <p:ph type="sldImg" idx="2"/>
          </p:nvPr>
        </p:nvSpPr>
        <p:spPr>
          <a:xfrm>
            <a:off x="1255713" y="720725"/>
            <a:ext cx="4803775" cy="3602038"/>
          </a:xfrm>
          <a:prstGeom prst="rect">
            <a:avLst/>
          </a:prstGeom>
          <a:noFill/>
          <a:ln w="12700">
            <a:solidFill>
              <a:prstClr val="black"/>
            </a:solidFill>
          </a:ln>
        </p:spPr>
        <p:txBody>
          <a:bodyPr vert="horz" lIns="96592" tIns="48295" rIns="96592" bIns="48295" rtlCol="0" anchor="ctr"/>
          <a:lstStyle/>
          <a:p>
            <a:endParaRPr lang="en-GB" dirty="0"/>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592" tIns="48295" rIns="96592" bIns="48295"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119475"/>
            <a:ext cx="3169920" cy="480060"/>
          </a:xfrm>
          <a:prstGeom prst="rect">
            <a:avLst/>
          </a:prstGeom>
        </p:spPr>
        <p:txBody>
          <a:bodyPr vert="horz" lIns="96592" tIns="48295" rIns="96592" bIns="48295" rtlCol="0" anchor="b"/>
          <a:lstStyle>
            <a:lvl1pPr algn="l">
              <a:defRPr sz="1300">
                <a:latin typeface="Arial" pitchFamily="34" charset="0"/>
              </a:defRPr>
            </a:lvl1pPr>
          </a:lstStyle>
          <a:p>
            <a:endParaRPr lang="en-GB" dirty="0"/>
          </a:p>
        </p:txBody>
      </p:sp>
      <p:sp>
        <p:nvSpPr>
          <p:cNvPr id="7" name="Slide Number Placeholder 6"/>
          <p:cNvSpPr>
            <a:spLocks noGrp="1"/>
          </p:cNvSpPr>
          <p:nvPr>
            <p:ph type="sldNum" sz="quarter" idx="5"/>
          </p:nvPr>
        </p:nvSpPr>
        <p:spPr>
          <a:xfrm>
            <a:off x="4143589" y="9119475"/>
            <a:ext cx="3169920" cy="480060"/>
          </a:xfrm>
          <a:prstGeom prst="rect">
            <a:avLst/>
          </a:prstGeom>
        </p:spPr>
        <p:txBody>
          <a:bodyPr vert="horz" lIns="96592" tIns="48295" rIns="96592" bIns="48295" rtlCol="0" anchor="b"/>
          <a:lstStyle>
            <a:lvl1pPr algn="r">
              <a:defRPr sz="1300">
                <a:latin typeface="Arial" pitchFamily="34" charset="0"/>
              </a:defRPr>
            </a:lvl1pPr>
          </a:lstStyle>
          <a:p>
            <a:fld id="{5B43D19E-BFDB-4C92-8EDD-32EDDA8F41DF}" type="slidenum">
              <a:rPr lang="en-GB" smtClean="0"/>
              <a:pPr/>
              <a:t>‹#›</a:t>
            </a:fld>
            <a:endParaRPr lang="en-GB" dirty="0"/>
          </a:p>
        </p:txBody>
      </p:sp>
    </p:spTree>
    <p:extLst>
      <p:ext uri="{BB962C8B-B14F-4D97-AF65-F5344CB8AC3E}">
        <p14:creationId xmlns:p14="http://schemas.microsoft.com/office/powerpoint/2010/main" val="160627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CA" altLang="fr-FR" dirty="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500">
                <a:solidFill>
                  <a:schemeClr val="tx1"/>
                </a:solidFill>
                <a:latin typeface="Arial" pitchFamily="34" charset="0"/>
                <a:ea typeface="ヒラギノ角ゴ Pro W3" charset="-128"/>
              </a:defRPr>
            </a:lvl1pPr>
            <a:lvl2pPr marL="769822" indent="-296087">
              <a:defRPr sz="2500">
                <a:solidFill>
                  <a:schemeClr val="tx1"/>
                </a:solidFill>
                <a:latin typeface="Arial" pitchFamily="34" charset="0"/>
                <a:ea typeface="ヒラギノ角ゴ Pro W3" charset="-128"/>
              </a:defRPr>
            </a:lvl2pPr>
            <a:lvl3pPr marL="1184342" indent="-236868">
              <a:defRPr sz="2500">
                <a:solidFill>
                  <a:schemeClr val="tx1"/>
                </a:solidFill>
                <a:latin typeface="Arial" pitchFamily="34" charset="0"/>
                <a:ea typeface="ヒラギノ角ゴ Pro W3" charset="-128"/>
              </a:defRPr>
            </a:lvl3pPr>
            <a:lvl4pPr marL="1658078" indent="-236868">
              <a:defRPr sz="2500">
                <a:solidFill>
                  <a:schemeClr val="tx1"/>
                </a:solidFill>
                <a:latin typeface="Arial" pitchFamily="34" charset="0"/>
                <a:ea typeface="ヒラギノ角ゴ Pro W3" charset="-128"/>
              </a:defRPr>
            </a:lvl4pPr>
            <a:lvl5pPr marL="2131815" indent="-236868">
              <a:defRPr sz="2500">
                <a:solidFill>
                  <a:schemeClr val="tx1"/>
                </a:solidFill>
                <a:latin typeface="Arial" pitchFamily="34" charset="0"/>
                <a:ea typeface="ヒラギノ角ゴ Pro W3" charset="-128"/>
              </a:defRPr>
            </a:lvl5pPr>
            <a:lvl6pPr marL="2605548" indent="-236868" eaLnBrk="0" fontAlgn="base" hangingPunct="0">
              <a:spcBef>
                <a:spcPct val="0"/>
              </a:spcBef>
              <a:spcAft>
                <a:spcPct val="0"/>
              </a:spcAft>
              <a:defRPr sz="2500">
                <a:solidFill>
                  <a:schemeClr val="tx1"/>
                </a:solidFill>
                <a:latin typeface="Arial" pitchFamily="34" charset="0"/>
                <a:ea typeface="ヒラギノ角ゴ Pro W3" charset="-128"/>
              </a:defRPr>
            </a:lvl6pPr>
            <a:lvl7pPr marL="3079289" indent="-236868" eaLnBrk="0" fontAlgn="base" hangingPunct="0">
              <a:spcBef>
                <a:spcPct val="0"/>
              </a:spcBef>
              <a:spcAft>
                <a:spcPct val="0"/>
              </a:spcAft>
              <a:defRPr sz="2500">
                <a:solidFill>
                  <a:schemeClr val="tx1"/>
                </a:solidFill>
                <a:latin typeface="Arial" pitchFamily="34" charset="0"/>
                <a:ea typeface="ヒラギノ角ゴ Pro W3" charset="-128"/>
              </a:defRPr>
            </a:lvl7pPr>
            <a:lvl8pPr marL="3553026" indent="-236868" eaLnBrk="0" fontAlgn="base" hangingPunct="0">
              <a:spcBef>
                <a:spcPct val="0"/>
              </a:spcBef>
              <a:spcAft>
                <a:spcPct val="0"/>
              </a:spcAft>
              <a:defRPr sz="2500">
                <a:solidFill>
                  <a:schemeClr val="tx1"/>
                </a:solidFill>
                <a:latin typeface="Arial" pitchFamily="34" charset="0"/>
                <a:ea typeface="ヒラギノ角ゴ Pro W3" charset="-128"/>
              </a:defRPr>
            </a:lvl8pPr>
            <a:lvl9pPr marL="4026761" indent="-236868" eaLnBrk="0" fontAlgn="base" hangingPunct="0">
              <a:spcBef>
                <a:spcPct val="0"/>
              </a:spcBef>
              <a:spcAft>
                <a:spcPct val="0"/>
              </a:spcAft>
              <a:defRPr sz="2500">
                <a:solidFill>
                  <a:schemeClr val="tx1"/>
                </a:solidFill>
                <a:latin typeface="Arial" pitchFamily="34" charset="0"/>
                <a:ea typeface="ヒラギノ角ゴ Pro W3" charset="-128"/>
              </a:defRPr>
            </a:lvl9pPr>
          </a:lstStyle>
          <a:p>
            <a:fld id="{80718CA6-A172-4DF8-95E5-D8ED80CBABD2}" type="slidenum">
              <a:rPr lang="fr-CA" altLang="fr-FR" sz="1100">
                <a:solidFill>
                  <a:prstClr val="black"/>
                </a:solidFill>
              </a:rPr>
              <a:pPr/>
              <a:t>1</a:t>
            </a:fld>
            <a:endParaRPr lang="fr-CA" altLang="fr-FR" sz="1100" dirty="0">
              <a:solidFill>
                <a:prstClr val="black"/>
              </a:solidFill>
            </a:endParaRPr>
          </a:p>
        </p:txBody>
      </p:sp>
    </p:spTree>
    <p:extLst>
      <p:ext uri="{BB962C8B-B14F-4D97-AF65-F5344CB8AC3E}">
        <p14:creationId xmlns:p14="http://schemas.microsoft.com/office/powerpoint/2010/main" val="28349760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wmf"/><Relationship Id="rId1" Type="http://schemas.openxmlformats.org/officeDocument/2006/relationships/slideMaster" Target="../slideMasters/slideMaster2.xml"/><Relationship Id="rId4" Type="http://schemas.openxmlformats.org/officeDocument/2006/relationships/image" Target="../media/image7.wm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0.wmf"/><Relationship Id="rId1" Type="http://schemas.openxmlformats.org/officeDocument/2006/relationships/slideMaster" Target="../slideMasters/slideMaster2.xml"/><Relationship Id="rId4" Type="http://schemas.openxmlformats.org/officeDocument/2006/relationships/image" Target="../media/image7.wmf"/></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wmf"/><Relationship Id="rId1" Type="http://schemas.openxmlformats.org/officeDocument/2006/relationships/slideMaster" Target="../slideMasters/slideMaster3.xml"/><Relationship Id="rId4" Type="http://schemas.openxmlformats.org/officeDocument/2006/relationships/image" Target="../media/image14.w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5.wmf"/><Relationship Id="rId1" Type="http://schemas.openxmlformats.org/officeDocument/2006/relationships/slideMaster" Target="../slideMasters/slideMaster3.xml"/><Relationship Id="rId4" Type="http://schemas.openxmlformats.org/officeDocument/2006/relationships/image" Target="../media/image13.emf"/></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8.wmf"/><Relationship Id="rId1" Type="http://schemas.openxmlformats.org/officeDocument/2006/relationships/slideMaster" Target="../slideMasters/slideMaster4.xml"/><Relationship Id="rId4" Type="http://schemas.openxmlformats.org/officeDocument/2006/relationships/image" Target="../media/image20.emf"/></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0.wmf"/><Relationship Id="rId1" Type="http://schemas.openxmlformats.org/officeDocument/2006/relationships/slideMaster" Target="../slideMasters/slideMaster4.xml"/><Relationship Id="rId4" Type="http://schemas.openxmlformats.org/officeDocument/2006/relationships/image" Target="../media/image19.w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sp>
        <p:nvSpPr>
          <p:cNvPr id="10" name="Rectangle 1"/>
          <p:cNvSpPr>
            <a:spLocks noChangeAspect="1"/>
          </p:cNvSpPr>
          <p:nvPr userDrawn="1"/>
        </p:nvSpPr>
        <p:spPr>
          <a:xfrm>
            <a:off x="1932781" y="777240"/>
            <a:ext cx="6755607" cy="3400425"/>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5607" h="3400425">
                <a:moveTo>
                  <a:pt x="0" y="1197768"/>
                </a:moveTo>
                <a:lnTo>
                  <a:pt x="6755607" y="0"/>
                </a:lnTo>
                <a:lnTo>
                  <a:pt x="6755607" y="3400425"/>
                </a:lnTo>
                <a:lnTo>
                  <a:pt x="2382" y="3400425"/>
                </a:lnTo>
                <a:lnTo>
                  <a:pt x="0" y="1197768"/>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2" name="Title 1"/>
          <p:cNvSpPr>
            <a:spLocks noGrp="1"/>
          </p:cNvSpPr>
          <p:nvPr>
            <p:ph type="ctrTitle"/>
          </p:nvPr>
        </p:nvSpPr>
        <p:spPr>
          <a:xfrm>
            <a:off x="2212847" y="2240280"/>
            <a:ext cx="6217920" cy="860400"/>
          </a:xfrm>
        </p:spPr>
        <p:txBody>
          <a:bodyPr/>
          <a:lstStyle>
            <a:lvl1pPr>
              <a:defRPr>
                <a:solidFill>
                  <a:srgbClr val="404040"/>
                </a:solidFill>
                <a:latin typeface="+mn-lt"/>
                <a:cs typeface="Arial" pitchFamily="34" charset="0"/>
              </a:defRPr>
            </a:lvl1pPr>
          </a:lstStyle>
          <a:p>
            <a:r>
              <a:rPr lang="en-US"/>
              <a:t>Click to edit Master title style</a:t>
            </a:r>
            <a:endParaRPr lang="en-GB" dirty="0"/>
          </a:p>
        </p:txBody>
      </p:sp>
      <p:sp>
        <p:nvSpPr>
          <p:cNvPr id="15" name="Subtitle 2"/>
          <p:cNvSpPr>
            <a:spLocks noGrp="1"/>
          </p:cNvSpPr>
          <p:nvPr>
            <p:ph type="subTitle" idx="1"/>
          </p:nvPr>
        </p:nvSpPr>
        <p:spPr>
          <a:xfrm>
            <a:off x="2212848" y="3220754"/>
            <a:ext cx="6217920"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5614" y="1024128"/>
            <a:ext cx="8229600" cy="1643063"/>
          </a:xfrm>
          <a:prstGeom prst="rect">
            <a:avLst/>
          </a:prstGeom>
        </p:spPr>
        <p:txBody>
          <a:bodyPr/>
          <a:lstStyle>
            <a:lvl1pPr marL="0" indent="0" algn="l">
              <a:lnSpc>
                <a:spcPct val="85000"/>
              </a:lnSpc>
              <a:spcBef>
                <a:spcPts val="0"/>
              </a:spcBef>
              <a:buNone/>
              <a:defRPr sz="5000" b="1">
                <a:solidFill>
                  <a:schemeClr val="bg2"/>
                </a:solidFill>
                <a:latin typeface="+mn-lt"/>
                <a:cs typeface="Arial" pitchFamily="34" charset="0"/>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5"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6" name="Date Placeholder 5"/>
          <p:cNvSpPr>
            <a:spLocks noGrp="1"/>
          </p:cNvSpPr>
          <p:nvPr>
            <p:ph type="dt" sz="half" idx="12"/>
          </p:nvPr>
        </p:nvSpPr>
        <p:spPr/>
        <p:txBody>
          <a:bodyPr/>
          <a:lstStyle/>
          <a:p>
            <a:r>
              <a:rPr lang="en-US" dirty="0"/>
              <a:t>1 January 2014</a:t>
            </a:r>
          </a:p>
        </p:txBody>
      </p:sp>
      <p:sp>
        <p:nvSpPr>
          <p:cNvPr id="7" name="Footer Placeholder 6"/>
          <p:cNvSpPr>
            <a:spLocks noGrp="1"/>
          </p:cNvSpPr>
          <p:nvPr>
            <p:ph type="ftr" sz="quarter" idx="13"/>
          </p:nvPr>
        </p:nvSpPr>
        <p:spPr/>
        <p:txBody>
          <a:bodyPr/>
          <a:lstStyle/>
          <a:p>
            <a:r>
              <a:rPr lang="en-GB" dirty="0"/>
              <a:t>Presentation title</a:t>
            </a:r>
          </a:p>
        </p:txBody>
      </p:sp>
    </p:spTree>
    <p:extLst>
      <p:ext uri="{BB962C8B-B14F-4D97-AF65-F5344CB8AC3E}">
        <p14:creationId xmlns:p14="http://schemas.microsoft.com/office/powerpoint/2010/main" val="3913011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mn-lt"/>
                <a:cs typeface="Arial" pitchFamily="34" charset="0"/>
              </a:defRPr>
            </a:lvl1pPr>
          </a:lstStyle>
          <a:p>
            <a:pPr lvl="0" algn="l" fontAlgn="base">
              <a:lnSpc>
                <a:spcPct val="85000"/>
              </a:lnSpc>
              <a:spcAft>
                <a:spcPct val="0"/>
              </a:spcAft>
            </a:pPr>
            <a:r>
              <a:rPr lang="en-US"/>
              <a:t>Click to edit Master title style</a:t>
            </a:r>
            <a:endParaRPr lang="en-US" dirty="0"/>
          </a:p>
        </p:txBody>
      </p:sp>
      <p:sp>
        <p:nvSpPr>
          <p:cNvPr id="3077" name="Freeform 5"/>
          <p:cNvSpPr>
            <a:spLocks/>
          </p:cNvSpPr>
          <p:nvPr userDrawn="1"/>
        </p:nvSpPr>
        <p:spPr bwMode="gray">
          <a:xfrm>
            <a:off x="457200"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bg1"/>
              </a:solidFill>
              <a:latin typeface="+mn-lt"/>
              <a:cs typeface="Arial" pitchFamily="34" charset="0"/>
            </a:endParaRPr>
          </a:p>
        </p:txBody>
      </p:sp>
      <p:sp>
        <p:nvSpPr>
          <p:cNvPr id="5" name="Date Placeholder 4"/>
          <p:cNvSpPr>
            <a:spLocks noGrp="1"/>
          </p:cNvSpPr>
          <p:nvPr>
            <p:ph type="dt" sz="half" idx="10"/>
          </p:nvPr>
        </p:nvSpPr>
        <p:spPr/>
        <p:txBody>
          <a:bodyPr/>
          <a:lstStyle/>
          <a:p>
            <a:r>
              <a:rPr lang="en-US" dirty="0"/>
              <a:t>1 January 2014</a:t>
            </a:r>
          </a:p>
        </p:txBody>
      </p:sp>
      <p:sp>
        <p:nvSpPr>
          <p:cNvPr id="6" name="Footer Placeholder 5"/>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1999940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mn-lt"/>
                <a:cs typeface="Arial" pitchFamily="34" charset="0"/>
              </a:defRPr>
            </a:lvl1pPr>
          </a:lstStyle>
          <a:p>
            <a:pPr lvl="0" algn="l" fontAlgn="base">
              <a:lnSpc>
                <a:spcPct val="85000"/>
              </a:lnSpc>
              <a:spcAft>
                <a:spcPct val="0"/>
              </a:spcAft>
            </a:pPr>
            <a:r>
              <a:rPr lang="en-US"/>
              <a:t>Click to edit Master title style</a:t>
            </a:r>
            <a:endParaRPr lang="en-US" dirty="0"/>
          </a:p>
        </p:txBody>
      </p:sp>
      <p:sp>
        <p:nvSpPr>
          <p:cNvPr id="4101" name="Freeform 5"/>
          <p:cNvSpPr>
            <a:spLocks/>
          </p:cNvSpPr>
          <p:nvPr userDrawn="1"/>
        </p:nvSpPr>
        <p:spPr bwMode="gray">
          <a:xfrm>
            <a:off x="457200"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bg1"/>
              </a:solidFill>
              <a:latin typeface="+mn-lt"/>
              <a:cs typeface="Arial" pitchFamily="34" charset="0"/>
            </a:endParaRPr>
          </a:p>
        </p:txBody>
      </p:sp>
      <p:sp>
        <p:nvSpPr>
          <p:cNvPr id="5" name="Date Placeholder 4"/>
          <p:cNvSpPr>
            <a:spLocks noGrp="1"/>
          </p:cNvSpPr>
          <p:nvPr>
            <p:ph type="dt" sz="half" idx="10"/>
          </p:nvPr>
        </p:nvSpPr>
        <p:spPr/>
        <p:txBody>
          <a:bodyPr/>
          <a:lstStyle/>
          <a:p>
            <a:r>
              <a:rPr lang="en-US" dirty="0"/>
              <a:t>1 January 2014</a:t>
            </a:r>
          </a:p>
        </p:txBody>
      </p:sp>
      <p:sp>
        <p:nvSpPr>
          <p:cNvPr id="6" name="Footer Placeholder 5"/>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2528647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mn-lt"/>
                <a:cs typeface="Arial" pitchFamily="34" charset="0"/>
              </a:defRPr>
            </a:lvl1pPr>
          </a:lstStyle>
          <a:p>
            <a:pPr lvl="0" algn="l" fontAlgn="base">
              <a:lnSpc>
                <a:spcPct val="85000"/>
              </a:lnSpc>
              <a:spcAft>
                <a:spcPct val="0"/>
              </a:spcAft>
            </a:pPr>
            <a:r>
              <a:rPr lang="en-US"/>
              <a:t>Click to edit Master title style</a:t>
            </a:r>
            <a:endParaRPr lang="en-US" dirty="0"/>
          </a:p>
        </p:txBody>
      </p:sp>
      <p:sp>
        <p:nvSpPr>
          <p:cNvPr id="4101" name="Freeform 5"/>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dpi="0" rotWithShape="1">
            <a:blip r:embed="rId2" cstate="print"/>
            <a:srcRect/>
            <a:stretch>
              <a:fillRect/>
            </a:stretch>
          </a:bli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bg1"/>
              </a:solidFill>
              <a:latin typeface="+mn-lt"/>
              <a:cs typeface="Arial" pitchFamily="34" charset="0"/>
            </a:endParaRPr>
          </a:p>
        </p:txBody>
      </p:sp>
      <p:sp>
        <p:nvSpPr>
          <p:cNvPr id="5" name="Date Placeholder 4"/>
          <p:cNvSpPr>
            <a:spLocks noGrp="1"/>
          </p:cNvSpPr>
          <p:nvPr>
            <p:ph type="dt" sz="half" idx="10"/>
          </p:nvPr>
        </p:nvSpPr>
        <p:spPr/>
        <p:txBody>
          <a:bodyPr/>
          <a:lstStyle/>
          <a:p>
            <a:r>
              <a:rPr lang="en-US" dirty="0"/>
              <a:t>1 January 2014</a:t>
            </a:r>
          </a:p>
        </p:txBody>
      </p:sp>
      <p:sp>
        <p:nvSpPr>
          <p:cNvPr id="6" name="Footer Placeholder 5"/>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25286478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455613" y="6243638"/>
            <a:ext cx="8229600" cy="0"/>
          </a:xfrm>
          <a:prstGeom prst="line">
            <a:avLst/>
          </a:prstGeom>
          <a:noFill/>
          <a:ln w="3175">
            <a:solidFill>
              <a:schemeClr val="bg1"/>
            </a:solidFill>
            <a:round/>
            <a:headEnd/>
            <a:tailEnd/>
          </a:ln>
          <a:effectLst/>
        </p:spPr>
        <p:txBody>
          <a:bodyPr wrap="none" anchor="ctr"/>
          <a:lstStyle/>
          <a:p>
            <a:endParaRPr lang="en-US"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r>
              <a:rPr lang="en-US" dirty="0"/>
              <a:t>1 January 2014</a:t>
            </a:r>
          </a:p>
        </p:txBody>
      </p:sp>
      <p:sp>
        <p:nvSpPr>
          <p:cNvPr id="5" name="Footer Placeholder 4"/>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3350680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455612" y="719139"/>
            <a:ext cx="3506400" cy="5210062"/>
          </a:xfrm>
          <a:prstGeom prst="rect">
            <a:avLst/>
          </a:prstGeo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mn-lt"/>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mn-lt"/>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mn-lt"/>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mn-lt"/>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mn-lt"/>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090007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67189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Cover alternat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sp>
        <p:nvSpPr>
          <p:cNvPr id="8" name="Freeform 5"/>
          <p:cNvSpPr>
            <a:spLocks noChangeAspect="1"/>
          </p:cNvSpPr>
          <p:nvPr userDrawn="1"/>
        </p:nvSpPr>
        <p:spPr bwMode="gray">
          <a:xfrm rot="10800000">
            <a:off x="3277045" y="457200"/>
            <a:ext cx="5413248" cy="4570413"/>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 name="Title 1"/>
          <p:cNvSpPr>
            <a:spLocks noGrp="1"/>
          </p:cNvSpPr>
          <p:nvPr>
            <p:ph type="ctrTitle"/>
          </p:nvPr>
        </p:nvSpPr>
        <p:spPr>
          <a:xfrm>
            <a:off x="3557109" y="1677507"/>
            <a:ext cx="4901184" cy="860400"/>
          </a:xfrm>
        </p:spPr>
        <p:txBody>
          <a:bodyPr/>
          <a:lstStyle>
            <a:lvl1pPr>
              <a:defRPr>
                <a:solidFill>
                  <a:srgbClr val="404040"/>
                </a:solidFill>
                <a:latin typeface="+mn-lt"/>
                <a:cs typeface="Arial" pitchFamily="34" charset="0"/>
              </a:defRPr>
            </a:lvl1pPr>
          </a:lstStyle>
          <a:p>
            <a:r>
              <a:rPr lang="en-US"/>
              <a:t>Click to edit Master title style</a:t>
            </a:r>
            <a:endParaRPr lang="en-GB" dirty="0"/>
          </a:p>
        </p:txBody>
      </p:sp>
      <p:sp>
        <p:nvSpPr>
          <p:cNvPr id="10" name="Subtitle 2"/>
          <p:cNvSpPr>
            <a:spLocks noGrp="1"/>
          </p:cNvSpPr>
          <p:nvPr>
            <p:ph type="subTitle" idx="1"/>
          </p:nvPr>
        </p:nvSpPr>
        <p:spPr>
          <a:xfrm>
            <a:off x="3557109" y="2685128"/>
            <a:ext cx="4901184"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spTree>
    <p:extLst>
      <p:ext uri="{BB962C8B-B14F-4D97-AF65-F5344CB8AC3E}">
        <p14:creationId xmlns:p14="http://schemas.microsoft.com/office/powerpoint/2010/main" val="6894483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sp>
        <p:nvSpPr>
          <p:cNvPr id="16" name="Rectangle 1"/>
          <p:cNvSpPr>
            <a:spLocks noChangeAspect="1"/>
          </p:cNvSpPr>
          <p:nvPr userDrawn="1"/>
        </p:nvSpPr>
        <p:spPr>
          <a:xfrm>
            <a:off x="1932781" y="777240"/>
            <a:ext cx="6755607" cy="3400425"/>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5607" h="3400425">
                <a:moveTo>
                  <a:pt x="0" y="1197768"/>
                </a:moveTo>
                <a:lnTo>
                  <a:pt x="6755607" y="0"/>
                </a:lnTo>
                <a:lnTo>
                  <a:pt x="6755607" y="3400425"/>
                </a:lnTo>
                <a:lnTo>
                  <a:pt x="2382" y="3400425"/>
                </a:lnTo>
                <a:lnTo>
                  <a:pt x="0" y="1197768"/>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7" name="Title 1"/>
          <p:cNvSpPr>
            <a:spLocks noGrp="1"/>
          </p:cNvSpPr>
          <p:nvPr>
            <p:ph type="ctrTitle"/>
          </p:nvPr>
        </p:nvSpPr>
        <p:spPr>
          <a:xfrm>
            <a:off x="2212847" y="2240280"/>
            <a:ext cx="6217920" cy="860400"/>
          </a:xfrm>
        </p:spPr>
        <p:txBody>
          <a:bodyPr/>
          <a:lstStyle>
            <a:lvl1pPr>
              <a:defRPr>
                <a:solidFill>
                  <a:srgbClr val="404040"/>
                </a:solidFill>
                <a:latin typeface="+mn-lt"/>
                <a:cs typeface="Arial" pitchFamily="34" charset="0"/>
              </a:defRPr>
            </a:lvl1pPr>
          </a:lstStyle>
          <a:p>
            <a:r>
              <a:rPr lang="en-US" dirty="0"/>
              <a:t>Click to edit Master title style</a:t>
            </a:r>
            <a:endParaRPr lang="en-GB" dirty="0"/>
          </a:p>
        </p:txBody>
      </p:sp>
      <p:sp>
        <p:nvSpPr>
          <p:cNvPr id="18" name="Subtitle 2"/>
          <p:cNvSpPr>
            <a:spLocks noGrp="1"/>
          </p:cNvSpPr>
          <p:nvPr>
            <p:ph type="subTitle" idx="1"/>
          </p:nvPr>
        </p:nvSpPr>
        <p:spPr>
          <a:xfrm>
            <a:off x="2212848" y="3220754"/>
            <a:ext cx="6217920"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0" indent="0" algn="l">
              <a:buNone/>
              <a:defRPr sz="1600">
                <a:solidFill>
                  <a:srgbClr val="404040"/>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Tree>
    <p:extLst>
      <p:ext uri="{BB962C8B-B14F-4D97-AF65-F5344CB8AC3E}">
        <p14:creationId xmlns:p14="http://schemas.microsoft.com/office/powerpoint/2010/main" val="3674158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Cover alternat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sp>
        <p:nvSpPr>
          <p:cNvPr id="3" name="Freeform 5"/>
          <p:cNvSpPr>
            <a:spLocks noChangeAspect="1"/>
          </p:cNvSpPr>
          <p:nvPr userDrawn="1"/>
        </p:nvSpPr>
        <p:spPr bwMode="gray">
          <a:xfrm rot="10800000">
            <a:off x="3277045" y="457200"/>
            <a:ext cx="5413248" cy="4570413"/>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 name="Title 1"/>
          <p:cNvSpPr>
            <a:spLocks noGrp="1"/>
          </p:cNvSpPr>
          <p:nvPr>
            <p:ph type="ctrTitle"/>
          </p:nvPr>
        </p:nvSpPr>
        <p:spPr>
          <a:xfrm>
            <a:off x="3557109" y="1677507"/>
            <a:ext cx="4901184" cy="860400"/>
          </a:xfrm>
        </p:spPr>
        <p:txBody>
          <a:bodyPr/>
          <a:lstStyle>
            <a:lvl1pPr>
              <a:defRPr>
                <a:solidFill>
                  <a:srgbClr val="404040"/>
                </a:solidFill>
                <a:latin typeface="+mn-lt"/>
                <a:cs typeface="Arial" pitchFamily="34" charset="0"/>
              </a:defRPr>
            </a:lvl1pPr>
          </a:lstStyle>
          <a:p>
            <a:r>
              <a:rPr lang="en-US" dirty="0"/>
              <a:t>Click to edit Master title style</a:t>
            </a:r>
            <a:endParaRPr lang="en-GB" dirty="0"/>
          </a:p>
        </p:txBody>
      </p:sp>
      <p:sp>
        <p:nvSpPr>
          <p:cNvPr id="5" name="Subtitle 2"/>
          <p:cNvSpPr>
            <a:spLocks noGrp="1"/>
          </p:cNvSpPr>
          <p:nvPr>
            <p:ph type="subTitle" idx="1"/>
          </p:nvPr>
        </p:nvSpPr>
        <p:spPr>
          <a:xfrm>
            <a:off x="3557109" y="2685128"/>
            <a:ext cx="4901184"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Tree>
    <p:extLst>
      <p:ext uri="{BB962C8B-B14F-4D97-AF65-F5344CB8AC3E}">
        <p14:creationId xmlns:p14="http://schemas.microsoft.com/office/powerpoint/2010/main" val="2121626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Cover with beam (legacy)">
    <p:spTree>
      <p:nvGrpSpPr>
        <p:cNvPr id="1" name=""/>
        <p:cNvGrpSpPr/>
        <p:nvPr/>
      </p:nvGrpSpPr>
      <p:grpSpPr>
        <a:xfrm>
          <a:off x="0" y="0"/>
          <a:ext cx="0" cy="0"/>
          <a:chOff x="0" y="0"/>
          <a:chExt cx="0" cy="0"/>
        </a:xfrm>
      </p:grpSpPr>
      <p:grpSp>
        <p:nvGrpSpPr>
          <p:cNvPr id="12" name="Group 11"/>
          <p:cNvGrpSpPr/>
          <p:nvPr userDrawn="1"/>
        </p:nvGrpSpPr>
        <p:grpSpPr>
          <a:xfrm>
            <a:off x="-6532" y="2405084"/>
            <a:ext cx="9150532" cy="3349170"/>
            <a:chOff x="-6532" y="2405084"/>
            <a:chExt cx="9150532" cy="3349170"/>
          </a:xfrm>
        </p:grpSpPr>
        <p:sp>
          <p:nvSpPr>
            <p:cNvPr id="1032" name="Freeform 8"/>
            <p:cNvSpPr>
              <a:spLocks/>
            </p:cNvSpPr>
            <p:nvPr userDrawn="1"/>
          </p:nvSpPr>
          <p:spPr bwMode="gray">
            <a:xfrm>
              <a:off x="2273222" y="2405084"/>
              <a:ext cx="6870778" cy="2495225"/>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bg1"/>
                </a:solidFill>
                <a:latin typeface="+mn-lt"/>
                <a:cs typeface="Arial" pitchFamily="34" charset="0"/>
              </a:endParaRPr>
            </a:p>
          </p:txBody>
        </p:sp>
        <p:pic>
          <p:nvPicPr>
            <p:cNvPr id="8" name="Picture 3"/>
            <p:cNvPicPr>
              <a:picLocks noChangeAspect="1" noChangeArrowheads="1"/>
            </p:cNvPicPr>
            <p:nvPr userDrawn="1"/>
          </p:nvPicPr>
          <p:blipFill>
            <a:blip r:embed="rId2" cstate="print"/>
            <a:srcRect/>
            <a:stretch>
              <a:fillRect/>
            </a:stretch>
          </p:blipFill>
          <p:spPr bwMode="auto">
            <a:xfrm>
              <a:off x="-6532" y="4411503"/>
              <a:ext cx="2289891" cy="1342751"/>
            </a:xfrm>
            <a:prstGeom prst="rect">
              <a:avLst/>
            </a:prstGeom>
            <a:noFill/>
            <a:ln w="9525">
              <a:noFill/>
              <a:miter lim="800000"/>
              <a:headEnd/>
              <a:tailEnd/>
            </a:ln>
            <a:effectLst/>
          </p:spPr>
        </p:pic>
      </p:grpSp>
      <p:sp>
        <p:nvSpPr>
          <p:cNvPr id="2" name="Title 1"/>
          <p:cNvSpPr>
            <a:spLocks noGrp="1"/>
          </p:cNvSpPr>
          <p:nvPr>
            <p:ph type="ctrTitle"/>
          </p:nvPr>
        </p:nvSpPr>
        <p:spPr>
          <a:xfrm>
            <a:off x="2267712" y="777600"/>
            <a:ext cx="5524328" cy="860400"/>
          </a:xfrm>
        </p:spPr>
        <p:txBody>
          <a:bodyPr/>
          <a:lstStyle>
            <a:lvl1pPr>
              <a:defRPr>
                <a:solidFill>
                  <a:schemeClr val="bg1"/>
                </a:solidFill>
                <a:latin typeface="+mn-lt"/>
                <a:cs typeface="Arial"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2267712" y="1753200"/>
            <a:ext cx="5524328" cy="968400"/>
          </a:xfrm>
        </p:spPr>
        <p:txBody>
          <a:bodyPr/>
          <a:lstStyle>
            <a:lvl1pPr marL="0" indent="0" algn="l">
              <a:buNone/>
              <a:defRPr sz="2000">
                <a:solidFill>
                  <a:schemeClr val="bg1"/>
                </a:solidFill>
                <a:latin typeface="+mn-lt"/>
                <a:cs typeface="Arial" pitchFamily="34" charset="0"/>
              </a:defRPr>
            </a:lvl1pPr>
            <a:lvl2pPr marL="0" indent="0" algn="l">
              <a:buNone/>
              <a:defRPr sz="160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pic>
        <p:nvPicPr>
          <p:cNvPr id="10" name="Picture 9" descr="EY_Logo2.emf"/>
          <p:cNvPicPr>
            <a:picLocks noChangeAspect="1"/>
          </p:cNvPicPr>
          <p:nvPr userDrawn="1"/>
        </p:nvPicPr>
        <p:blipFill>
          <a:blip r:embed="rId3" cstate="print"/>
          <a:stretch>
            <a:fillRect/>
          </a:stretch>
        </p:blipFill>
        <p:spPr>
          <a:xfrm>
            <a:off x="2267712" y="5754254"/>
            <a:ext cx="989153" cy="749808"/>
          </a:xfrm>
          <a:prstGeom prst="rect">
            <a:avLst/>
          </a:prstGeom>
        </p:spPr>
      </p:pic>
    </p:spTree>
    <p:extLst>
      <p:ext uri="{BB962C8B-B14F-4D97-AF65-F5344CB8AC3E}">
        <p14:creationId xmlns:p14="http://schemas.microsoft.com/office/powerpoint/2010/main" val="23267780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Approved question w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779463"/>
            <a:ext cx="6753225" cy="3400425"/>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056" y="5879592"/>
            <a:ext cx="3780000" cy="618750"/>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sp>
        <p:nvSpPr>
          <p:cNvPr id="7" name="Subtitle 2"/>
          <p:cNvSpPr>
            <a:spLocks noGrp="1"/>
          </p:cNvSpPr>
          <p:nvPr>
            <p:ph type="subTitle" idx="1"/>
          </p:nvPr>
        </p:nvSpPr>
        <p:spPr>
          <a:xfrm>
            <a:off x="886968" y="3258529"/>
            <a:ext cx="5943432" cy="645742"/>
          </a:xfrm>
          <a:prstGeom prst="rect">
            <a:avLst/>
          </a:prstGeo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
        <p:nvSpPr>
          <p:cNvPr id="8" name="Title 1"/>
          <p:cNvSpPr>
            <a:spLocks noGrp="1"/>
          </p:cNvSpPr>
          <p:nvPr>
            <p:ph type="ctrTitle"/>
          </p:nvPr>
        </p:nvSpPr>
        <p:spPr>
          <a:xfrm>
            <a:off x="886968" y="2288083"/>
            <a:ext cx="5943432" cy="860400"/>
          </a:xfrm>
          <a:prstGeom prst="rect">
            <a:avLst/>
          </a:prstGeom>
        </p:spPr>
        <p:txBody>
          <a:bodyPr/>
          <a:lstStyle>
            <a:lvl1pPr>
              <a:defRPr>
                <a:solidFill>
                  <a:srgbClr val="404040"/>
                </a:solidFill>
                <a:latin typeface="+mn-lt"/>
                <a:cs typeface="Arial"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37223587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Approved question tall">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457200"/>
            <a:ext cx="5413375" cy="4572000"/>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056" y="5879592"/>
            <a:ext cx="3780000" cy="618750"/>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sp>
        <p:nvSpPr>
          <p:cNvPr id="7" name="Title 1"/>
          <p:cNvSpPr>
            <a:spLocks noGrp="1"/>
          </p:cNvSpPr>
          <p:nvPr>
            <p:ph type="ctrTitle"/>
          </p:nvPr>
        </p:nvSpPr>
        <p:spPr>
          <a:xfrm>
            <a:off x="886968" y="1799130"/>
            <a:ext cx="4643060" cy="860400"/>
          </a:xfrm>
          <a:prstGeom prst="rect">
            <a:avLst/>
          </a:prstGeom>
        </p:spPr>
        <p:txBody>
          <a:bodyPr/>
          <a:lstStyle>
            <a:lvl1pPr>
              <a:defRPr>
                <a:solidFill>
                  <a:srgbClr val="404040"/>
                </a:solidFill>
                <a:latin typeface="+mn-lt"/>
                <a:cs typeface="Arial" pitchFamily="34" charset="0"/>
              </a:defRPr>
            </a:lvl1pPr>
          </a:lstStyle>
          <a:p>
            <a:r>
              <a:rPr lang="en-US" dirty="0"/>
              <a:t>Click to edit Master title style</a:t>
            </a:r>
            <a:endParaRPr lang="en-GB" dirty="0"/>
          </a:p>
        </p:txBody>
      </p:sp>
      <p:sp>
        <p:nvSpPr>
          <p:cNvPr id="8" name="Subtitle 2"/>
          <p:cNvSpPr>
            <a:spLocks noGrp="1"/>
          </p:cNvSpPr>
          <p:nvPr>
            <p:ph type="subTitle" idx="1"/>
          </p:nvPr>
        </p:nvSpPr>
        <p:spPr>
          <a:xfrm>
            <a:off x="886968" y="2769576"/>
            <a:ext cx="4643060" cy="645742"/>
          </a:xfrm>
          <a:prstGeom prst="rect">
            <a:avLst/>
          </a:prstGeo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Tree>
    <p:extLst>
      <p:ext uri="{BB962C8B-B14F-4D97-AF65-F5344CB8AC3E}">
        <p14:creationId xmlns:p14="http://schemas.microsoft.com/office/powerpoint/2010/main" val="15972940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cSld name="Cover with beam (legacy)">
    <p:spTree>
      <p:nvGrpSpPr>
        <p:cNvPr id="1" name=""/>
        <p:cNvGrpSpPr/>
        <p:nvPr/>
      </p:nvGrpSpPr>
      <p:grpSpPr>
        <a:xfrm>
          <a:off x="0" y="0"/>
          <a:ext cx="0" cy="0"/>
          <a:chOff x="0" y="0"/>
          <a:chExt cx="0" cy="0"/>
        </a:xfrm>
      </p:grpSpPr>
      <p:grpSp>
        <p:nvGrpSpPr>
          <p:cNvPr id="12" name="Group 11"/>
          <p:cNvGrpSpPr/>
          <p:nvPr userDrawn="1"/>
        </p:nvGrpSpPr>
        <p:grpSpPr>
          <a:xfrm>
            <a:off x="-6532" y="2405084"/>
            <a:ext cx="9150532" cy="3349170"/>
            <a:chOff x="-6532" y="2405084"/>
            <a:chExt cx="9150532" cy="3349170"/>
          </a:xfrm>
        </p:grpSpPr>
        <p:sp>
          <p:nvSpPr>
            <p:cNvPr id="1032" name="Freeform 8"/>
            <p:cNvSpPr>
              <a:spLocks/>
            </p:cNvSpPr>
            <p:nvPr userDrawn="1"/>
          </p:nvSpPr>
          <p:spPr bwMode="gray">
            <a:xfrm>
              <a:off x="2273222" y="2405084"/>
              <a:ext cx="6870778" cy="2495225"/>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bg1"/>
                </a:solidFill>
                <a:latin typeface="+mn-lt"/>
                <a:cs typeface="Arial" pitchFamily="34" charset="0"/>
              </a:endParaRPr>
            </a:p>
          </p:txBody>
        </p:sp>
        <p:pic>
          <p:nvPicPr>
            <p:cNvPr id="8" name="Picture 3"/>
            <p:cNvPicPr>
              <a:picLocks noChangeAspect="1" noChangeArrowheads="1"/>
            </p:cNvPicPr>
            <p:nvPr userDrawn="1"/>
          </p:nvPicPr>
          <p:blipFill>
            <a:blip r:embed="rId2" cstate="print"/>
            <a:srcRect/>
            <a:stretch>
              <a:fillRect/>
            </a:stretch>
          </p:blipFill>
          <p:spPr bwMode="auto">
            <a:xfrm>
              <a:off x="-6532" y="4411503"/>
              <a:ext cx="2289891" cy="1342751"/>
            </a:xfrm>
            <a:prstGeom prst="rect">
              <a:avLst/>
            </a:prstGeom>
            <a:noFill/>
            <a:ln w="9525">
              <a:noFill/>
              <a:miter lim="800000"/>
              <a:headEnd/>
              <a:tailEnd/>
            </a:ln>
            <a:effectLst/>
          </p:spPr>
        </p:pic>
      </p:grpSp>
      <p:sp>
        <p:nvSpPr>
          <p:cNvPr id="2" name="Title 1"/>
          <p:cNvSpPr>
            <a:spLocks noGrp="1"/>
          </p:cNvSpPr>
          <p:nvPr>
            <p:ph type="ctrTitle"/>
          </p:nvPr>
        </p:nvSpPr>
        <p:spPr>
          <a:xfrm>
            <a:off x="2267712" y="777600"/>
            <a:ext cx="5524328" cy="860400"/>
          </a:xfrm>
        </p:spPr>
        <p:txBody>
          <a:bodyPr/>
          <a:lstStyle>
            <a:lvl1pPr>
              <a:defRPr>
                <a:solidFill>
                  <a:schemeClr val="bg1"/>
                </a:solidFill>
                <a:latin typeface="+mn-lt"/>
                <a:cs typeface="Arial"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2267712" y="1753200"/>
            <a:ext cx="5524328" cy="968400"/>
          </a:xfrm>
        </p:spPr>
        <p:txBody>
          <a:bodyPr/>
          <a:lstStyle>
            <a:lvl1pPr marL="0" indent="0" algn="l">
              <a:buNone/>
              <a:defRPr sz="2000">
                <a:solidFill>
                  <a:schemeClr val="bg1"/>
                </a:solidFill>
                <a:latin typeface="+mn-lt"/>
                <a:cs typeface="Arial" pitchFamily="34" charset="0"/>
              </a:defRPr>
            </a:lvl1pPr>
            <a:lvl2pPr marL="0" indent="0" algn="l">
              <a:buNone/>
              <a:defRPr sz="160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pic>
        <p:nvPicPr>
          <p:cNvPr id="10" name="Picture 9" descr="EY_Logo2.emf"/>
          <p:cNvPicPr>
            <a:picLocks noChangeAspect="1"/>
          </p:cNvPicPr>
          <p:nvPr userDrawn="1"/>
        </p:nvPicPr>
        <p:blipFill>
          <a:blip r:embed="rId3" cstate="print"/>
          <a:stretch>
            <a:fillRect/>
          </a:stretch>
        </p:blipFill>
        <p:spPr>
          <a:xfrm>
            <a:off x="2267712" y="5754254"/>
            <a:ext cx="989153" cy="749808"/>
          </a:xfrm>
          <a:prstGeom prst="rect">
            <a:avLst/>
          </a:prstGeom>
        </p:spPr>
      </p:pic>
    </p:spTree>
    <p:extLst>
      <p:ext uri="{BB962C8B-B14F-4D97-AF65-F5344CB8AC3E}">
        <p14:creationId xmlns:p14="http://schemas.microsoft.com/office/powerpoint/2010/main" val="2326778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a:prstGeom prst="rect">
            <a:avLst/>
          </a:prstGeo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57200" y="1425600"/>
            <a:ext cx="8229600" cy="4698975"/>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6" name="Date Placeholder 5"/>
          <p:cNvSpPr>
            <a:spLocks noGrp="1"/>
          </p:cNvSpPr>
          <p:nvPr>
            <p:ph type="dt" sz="half" idx="10"/>
          </p:nvPr>
        </p:nvSpPr>
        <p:spPr/>
        <p:txBody>
          <a:bodyPr/>
          <a:lstStyle/>
          <a:p>
            <a:r>
              <a:rPr lang="en-US" dirty="0"/>
              <a:t>1 January 2014</a:t>
            </a:r>
          </a:p>
        </p:txBody>
      </p:sp>
      <p:sp>
        <p:nvSpPr>
          <p:cNvPr id="9" name="Footer Placeholder 8"/>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5687483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a:prstGeom prst="rect">
            <a:avLst/>
          </a:prstGeom>
        </p:spPr>
        <p:txBody>
          <a:bodyPr/>
          <a:lstStyle>
            <a:lvl1pPr>
              <a:defRPr>
                <a:solidFill>
                  <a:schemeClr val="bg1"/>
                </a:solidFill>
                <a:latin typeface="+mn-lt"/>
                <a:cs typeface="Arial"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457200" y="1425598"/>
            <a:ext cx="8229600" cy="4698977"/>
          </a:xfrm>
          <a:prstGeom prst="rect">
            <a:avLst/>
          </a:prstGeom>
        </p:spPr>
        <p:txBody>
          <a:bodyPr/>
          <a:lstStyle>
            <a:lvl1pPr marL="0" indent="0">
              <a:buNone/>
              <a:defRPr>
                <a:solidFill>
                  <a:schemeClr val="bg1"/>
                </a:solidFill>
                <a:latin typeface="+mn-lt"/>
                <a:cs typeface="Arial" pitchFamily="34" charset="0"/>
              </a:defRPr>
            </a:lvl1pPr>
            <a:lvl2pPr marL="0" indent="0">
              <a:buNone/>
              <a:defRPr>
                <a:solidFill>
                  <a:schemeClr val="bg1"/>
                </a:solidFill>
                <a:latin typeface="+mn-lt"/>
                <a:cs typeface="Arial" pitchFamily="34" charset="0"/>
              </a:defRPr>
            </a:lvl2pPr>
            <a:lvl3pPr marL="0" indent="0">
              <a:buNone/>
              <a:defRPr>
                <a:solidFill>
                  <a:schemeClr val="bg1"/>
                </a:solidFill>
                <a:latin typeface="+mn-lt"/>
                <a:cs typeface="Arial" pitchFamily="34" charset="0"/>
              </a:defRPr>
            </a:lvl3pPr>
            <a:lvl4pPr marL="0" indent="0">
              <a:buNone/>
              <a:defRPr>
                <a:solidFill>
                  <a:schemeClr val="bg1"/>
                </a:solidFill>
                <a:latin typeface="+mn-lt"/>
                <a:cs typeface="Arial" pitchFamily="34" charset="0"/>
              </a:defRPr>
            </a:lvl4pPr>
            <a:lvl5pPr marL="0" indent="0">
              <a:buNone/>
              <a:defRPr>
                <a:solidFill>
                  <a:schemeClr val="bg1"/>
                </a:solidFill>
                <a:latin typeface="+mn-lt"/>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r>
              <a:rPr lang="en-US" dirty="0"/>
              <a:t>1 January 2014</a:t>
            </a:r>
          </a:p>
        </p:txBody>
      </p:sp>
      <p:sp>
        <p:nvSpPr>
          <p:cNvPr id="5" name="Footer Placeholder 4"/>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12891094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a:prstGeom prst="rect">
            <a:avLst/>
          </a:prstGeom>
        </p:spPr>
        <p:txBody>
          <a:bodyPr/>
          <a:lstStyle>
            <a:lvl1pPr>
              <a:defRPr>
                <a:solidFill>
                  <a:schemeClr val="bg1"/>
                </a:solidFill>
                <a:latin typeface="+mn-lt"/>
                <a:cs typeface="Arial"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457200" y="1425598"/>
            <a:ext cx="8229600" cy="4698977"/>
          </a:xfrm>
          <a:prstGeom prst="rect">
            <a:avLst/>
          </a:prstGeom>
        </p:spPr>
        <p:txBody>
          <a:bodyPr/>
          <a:lstStyle>
            <a:lvl1pPr marL="0" indent="0">
              <a:buNone/>
              <a:defRPr>
                <a:solidFill>
                  <a:schemeClr val="bg1"/>
                </a:solidFill>
                <a:latin typeface="+mn-lt"/>
                <a:cs typeface="Arial" pitchFamily="34" charset="0"/>
              </a:defRPr>
            </a:lvl1pPr>
            <a:lvl2pPr marL="356616">
              <a:defRPr>
                <a:solidFill>
                  <a:schemeClr val="bg1"/>
                </a:solidFill>
                <a:latin typeface="+mn-lt"/>
                <a:cs typeface="Arial" pitchFamily="34" charset="0"/>
              </a:defRPr>
            </a:lvl2pPr>
            <a:lvl3pPr marL="713232">
              <a:defRPr>
                <a:solidFill>
                  <a:schemeClr val="bg1"/>
                </a:solidFill>
                <a:latin typeface="+mn-lt"/>
                <a:cs typeface="Arial" pitchFamily="34" charset="0"/>
              </a:defRPr>
            </a:lvl3pPr>
            <a:lvl4pPr marL="1069848">
              <a:defRPr>
                <a:solidFill>
                  <a:schemeClr val="bg1"/>
                </a:solidFill>
                <a:latin typeface="+mn-lt"/>
                <a:cs typeface="Arial" pitchFamily="34" charset="0"/>
              </a:defRPr>
            </a:lvl4pPr>
            <a:lvl5pPr marL="1426464">
              <a:defRPr>
                <a:solidFill>
                  <a:schemeClr val="bg1"/>
                </a:solidFill>
                <a:latin typeface="+mn-lt"/>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r>
              <a:rPr lang="en-US" dirty="0"/>
              <a:t>1 January 2014</a:t>
            </a:r>
          </a:p>
        </p:txBody>
      </p:sp>
      <p:sp>
        <p:nvSpPr>
          <p:cNvPr id="5" name="Footer Placeholder 4"/>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34619011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a:prstGeom prst="rect">
            <a:avLst/>
          </a:prstGeom>
        </p:spPr>
        <p:txBody>
          <a:bodyPr/>
          <a:lstStyle>
            <a:lvl1pPr>
              <a:defRPr>
                <a:solidFill>
                  <a:schemeClr val="bg1"/>
                </a:solidFill>
              </a:defRPr>
            </a:lvl1pPr>
          </a:lstStyle>
          <a:p>
            <a:r>
              <a:rPr lang="en-US" dirty="0"/>
              <a:t>Click to edit Master title style</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p:cNvSpPr>
            <a:spLocks noGrp="1"/>
          </p:cNvSpPr>
          <p:nvPr>
            <p:ph type="dt" sz="half" idx="10"/>
          </p:nvPr>
        </p:nvSpPr>
        <p:spPr/>
        <p:txBody>
          <a:bodyPr/>
          <a:lstStyle/>
          <a:p>
            <a:r>
              <a:rPr lang="en-US" dirty="0"/>
              <a:t>1 January 2014</a:t>
            </a:r>
          </a:p>
        </p:txBody>
      </p:sp>
      <p:sp>
        <p:nvSpPr>
          <p:cNvPr id="6" name="Footer Placeholder 5"/>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769335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a:prstGeom prst="rect">
            <a:avLst/>
          </a:prstGeom>
        </p:spPr>
        <p:txBody>
          <a:bodyPr/>
          <a:lstStyle>
            <a:lvl1pPr>
              <a:defRPr>
                <a:solidFill>
                  <a:schemeClr val="bg1"/>
                </a:solidFill>
              </a:defRPr>
            </a:lvl1pPr>
          </a:lstStyle>
          <a:p>
            <a:r>
              <a:rPr lang="en-US" dirty="0"/>
              <a:t>Click to edit Master title style</a:t>
            </a:r>
            <a:endParaRPr lang="en-GB" dirty="0"/>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p:cNvSpPr>
            <a:spLocks noGrp="1"/>
          </p:cNvSpPr>
          <p:nvPr>
            <p:ph type="dt" sz="half" idx="10"/>
          </p:nvPr>
        </p:nvSpPr>
        <p:spPr/>
        <p:txBody>
          <a:bodyPr/>
          <a:lstStyle/>
          <a:p>
            <a:r>
              <a:rPr lang="en-US" dirty="0"/>
              <a:t>1 January 2014</a:t>
            </a:r>
          </a:p>
        </p:txBody>
      </p:sp>
      <p:sp>
        <p:nvSpPr>
          <p:cNvPr id="6" name="Footer Placeholder 5"/>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19545533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a:prstGeom prst="rect">
            <a:avLst/>
          </a:prstGeo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457200" y="1426464"/>
            <a:ext cx="4038600" cy="4691061"/>
          </a:xfrm>
          <a:prstGeom prst="rect">
            <a:avLst/>
          </a:prstGeo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26464"/>
            <a:ext cx="4038600" cy="4691061"/>
          </a:xfrm>
          <a:prstGeom prst="rect">
            <a:avLst/>
          </a:prstGeo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2"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7" name="Date Placeholder 6"/>
          <p:cNvSpPr>
            <a:spLocks noGrp="1"/>
          </p:cNvSpPr>
          <p:nvPr>
            <p:ph type="dt" sz="half" idx="10"/>
          </p:nvPr>
        </p:nvSpPr>
        <p:spPr/>
        <p:txBody>
          <a:bodyPr/>
          <a:lstStyle/>
          <a:p>
            <a:r>
              <a:rPr lang="en-US" dirty="0"/>
              <a:t>1 January 2014</a:t>
            </a:r>
          </a:p>
        </p:txBody>
      </p:sp>
      <p:sp>
        <p:nvSpPr>
          <p:cNvPr id="9" name="Footer Placeholder 8"/>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16146428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a:prstGeom prst="rect">
            <a:avLst/>
          </a:prstGeo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457200" y="2121113"/>
            <a:ext cx="4042800" cy="3994963"/>
          </a:xfrm>
          <a:prstGeom prst="rect">
            <a:avLst/>
          </a:prstGeo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51200" y="2121113"/>
            <a:ext cx="4042800" cy="3994963"/>
          </a:xfrm>
          <a:prstGeom prst="rect">
            <a:avLst/>
          </a:prstGeo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0" name="Text Placeholder 9"/>
          <p:cNvSpPr>
            <a:spLocks noGrp="1"/>
          </p:cNvSpPr>
          <p:nvPr>
            <p:ph type="body" sz="quarter" idx="12"/>
          </p:nvPr>
        </p:nvSpPr>
        <p:spPr>
          <a:xfrm>
            <a:off x="457200" y="1426464"/>
            <a:ext cx="4042800" cy="640800"/>
          </a:xfrm>
          <a:prstGeom prst="rect">
            <a:avLst/>
          </a:prstGeo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4651200" y="1426464"/>
            <a:ext cx="4042800" cy="640800"/>
          </a:xfrm>
          <a:prstGeom prst="rect">
            <a:avLst/>
          </a:prstGeom>
        </p:spPr>
        <p:txBody>
          <a:bodyPr anchor="t" anchorCtr="0"/>
          <a:lstStyle>
            <a:lvl1pPr>
              <a:buNone/>
              <a:defRPr b="1">
                <a:solidFill>
                  <a:schemeClr val="bg1"/>
                </a:solidFill>
              </a:defRPr>
            </a:lvl1pPr>
          </a:lstStyle>
          <a:p>
            <a:pPr lvl="0"/>
            <a:endParaRPr lang="en-GB" dirty="0"/>
          </a:p>
        </p:txBody>
      </p:sp>
      <p:sp>
        <p:nvSpPr>
          <p:cNvPr id="9"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p:cNvSpPr>
            <a:spLocks noGrp="1"/>
          </p:cNvSpPr>
          <p:nvPr>
            <p:ph type="dt" sz="half" idx="14"/>
          </p:nvPr>
        </p:nvSpPr>
        <p:spPr/>
        <p:txBody>
          <a:bodyPr/>
          <a:lstStyle/>
          <a:p>
            <a:r>
              <a:rPr lang="en-US" dirty="0"/>
              <a:t>1 January 2014</a:t>
            </a:r>
          </a:p>
        </p:txBody>
      </p:sp>
      <p:sp>
        <p:nvSpPr>
          <p:cNvPr id="6" name="Footer Placeholder 5"/>
          <p:cNvSpPr>
            <a:spLocks noGrp="1"/>
          </p:cNvSpPr>
          <p:nvPr>
            <p:ph type="ftr" sz="quarter" idx="15"/>
          </p:nvPr>
        </p:nvSpPr>
        <p:spPr/>
        <p:txBody>
          <a:bodyPr/>
          <a:lstStyle/>
          <a:p>
            <a:r>
              <a:rPr lang="en-GB" dirty="0"/>
              <a:t>Presentation title</a:t>
            </a:r>
          </a:p>
        </p:txBody>
      </p:sp>
    </p:spTree>
    <p:extLst>
      <p:ext uri="{BB962C8B-B14F-4D97-AF65-F5344CB8AC3E}">
        <p14:creationId xmlns:p14="http://schemas.microsoft.com/office/powerpoint/2010/main" val="1875879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32775" cy="860400"/>
          </a:xfrm>
          <a:prstGeom prst="rect">
            <a:avLst/>
          </a:prstGeom>
        </p:spPr>
        <p:txBody>
          <a:bodyPr/>
          <a:lstStyle>
            <a:lvl1pPr>
              <a:defRPr>
                <a:solidFill>
                  <a:schemeClr val="bg1"/>
                </a:solidFill>
                <a:latin typeface="+mn-lt"/>
                <a:cs typeface="Arial"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57200" y="1425598"/>
            <a:ext cx="8229600" cy="4698977"/>
          </a:xfrm>
          <a:prstGeom prst="rect">
            <a:avLst/>
          </a:prstGeom>
        </p:spPr>
        <p:txBody>
          <a:bodyPr/>
          <a:lstStyle>
            <a:lvl1pPr>
              <a:defRPr>
                <a:solidFill>
                  <a:schemeClr val="bg1"/>
                </a:solidFill>
                <a:latin typeface="+mn-lt"/>
                <a:cs typeface="Arial" pitchFamily="34" charset="0"/>
              </a:defRPr>
            </a:lvl1pPr>
            <a:lvl2pPr>
              <a:defRPr>
                <a:solidFill>
                  <a:schemeClr val="bg1"/>
                </a:solidFill>
                <a:latin typeface="+mn-lt"/>
                <a:cs typeface="Arial" pitchFamily="34" charset="0"/>
              </a:defRPr>
            </a:lvl2pPr>
            <a:lvl3pPr>
              <a:defRPr>
                <a:solidFill>
                  <a:schemeClr val="bg1"/>
                </a:solidFill>
                <a:latin typeface="+mn-lt"/>
                <a:cs typeface="Arial" pitchFamily="34" charset="0"/>
              </a:defRPr>
            </a:lvl3pPr>
            <a:lvl4pPr>
              <a:defRPr>
                <a:solidFill>
                  <a:schemeClr val="bg1"/>
                </a:solidFill>
                <a:latin typeface="+mn-lt"/>
                <a:cs typeface="Arial" pitchFamily="34" charset="0"/>
              </a:defRPr>
            </a:lvl4pPr>
            <a:lvl5pPr>
              <a:defRPr>
                <a:solidFill>
                  <a:schemeClr val="bg1"/>
                </a:solidFill>
                <a:latin typeface="+mn-lt"/>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r>
              <a:rPr lang="en-US" dirty="0"/>
              <a:t>1 January 2014</a:t>
            </a:r>
          </a:p>
        </p:txBody>
      </p:sp>
      <p:sp>
        <p:nvSpPr>
          <p:cNvPr id="5" name="Footer Placeholder 4"/>
          <p:cNvSpPr>
            <a:spLocks noGrp="1"/>
          </p:cNvSpPr>
          <p:nvPr>
            <p:ph type="ftr" sz="quarter" idx="11"/>
          </p:nvPr>
        </p:nvSpPr>
        <p:spPr/>
        <p:txBody>
          <a:bodyPr/>
          <a:lstStyle/>
          <a:p>
            <a:r>
              <a:rPr lang="en-GB" dirty="0"/>
              <a:t>Presentation title</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5614" y="1024128"/>
            <a:ext cx="8229600" cy="1643063"/>
          </a:xfrm>
          <a:prstGeom prst="rect">
            <a:avLst/>
          </a:prstGeom>
        </p:spPr>
        <p:txBody>
          <a:bodyPr/>
          <a:lstStyle>
            <a:lvl1pPr marL="0" indent="0" algn="l">
              <a:lnSpc>
                <a:spcPct val="85000"/>
              </a:lnSpc>
              <a:spcBef>
                <a:spcPts val="0"/>
              </a:spcBef>
              <a:buNone/>
              <a:defRPr sz="5000" b="1">
                <a:solidFill>
                  <a:schemeClr val="bg2"/>
                </a:solidFill>
                <a:latin typeface="+mn-lt"/>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p>
        </p:txBody>
      </p:sp>
      <p:sp>
        <p:nvSpPr>
          <p:cNvPr id="5"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endParaRPr>
          </a:p>
        </p:txBody>
      </p:sp>
      <p:sp>
        <p:nvSpPr>
          <p:cNvPr id="6" name="Date Placeholder 5"/>
          <p:cNvSpPr>
            <a:spLocks noGrp="1"/>
          </p:cNvSpPr>
          <p:nvPr>
            <p:ph type="dt" sz="half" idx="12"/>
          </p:nvPr>
        </p:nvSpPr>
        <p:spPr/>
        <p:txBody>
          <a:bodyPr/>
          <a:lstStyle/>
          <a:p>
            <a:r>
              <a:rPr lang="en-US" dirty="0"/>
              <a:t>1 January 2014</a:t>
            </a:r>
          </a:p>
        </p:txBody>
      </p:sp>
      <p:sp>
        <p:nvSpPr>
          <p:cNvPr id="7" name="Footer Placeholder 6"/>
          <p:cNvSpPr>
            <a:spLocks noGrp="1"/>
          </p:cNvSpPr>
          <p:nvPr>
            <p:ph type="ftr" sz="quarter" idx="13"/>
          </p:nvPr>
        </p:nvSpPr>
        <p:spPr/>
        <p:txBody>
          <a:bodyPr/>
          <a:lstStyle/>
          <a:p>
            <a:r>
              <a:rPr lang="en-GB" dirty="0"/>
              <a:t>Presentation title</a:t>
            </a:r>
          </a:p>
        </p:txBody>
      </p:sp>
    </p:spTree>
    <p:extLst>
      <p:ext uri="{BB962C8B-B14F-4D97-AF65-F5344CB8AC3E}">
        <p14:creationId xmlns:p14="http://schemas.microsoft.com/office/powerpoint/2010/main" val="26156250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a:t>Click to edit Master title style</a:t>
            </a:r>
          </a:p>
        </p:txBody>
      </p:sp>
      <p:sp>
        <p:nvSpPr>
          <p:cNvPr id="6" name="Freeform 5"/>
          <p:cNvSpPr>
            <a:spLocks/>
          </p:cNvSpPr>
          <p:nvPr userDrawn="1"/>
        </p:nvSpPr>
        <p:spPr bwMode="gray">
          <a:xfrm>
            <a:off x="457200"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5" name="Date Placeholder 4"/>
          <p:cNvSpPr>
            <a:spLocks noGrp="1"/>
          </p:cNvSpPr>
          <p:nvPr>
            <p:ph type="dt" sz="half" idx="10"/>
          </p:nvPr>
        </p:nvSpPr>
        <p:spPr/>
        <p:txBody>
          <a:bodyPr/>
          <a:lstStyle/>
          <a:p>
            <a:r>
              <a:rPr lang="en-US" dirty="0"/>
              <a:t>1 January 2014</a:t>
            </a:r>
          </a:p>
        </p:txBody>
      </p:sp>
      <p:sp>
        <p:nvSpPr>
          <p:cNvPr id="7" name="Footer Placeholder 6"/>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20448329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a:t>Click to edit Master title style</a:t>
            </a:r>
          </a:p>
        </p:txBody>
      </p:sp>
      <p:sp>
        <p:nvSpPr>
          <p:cNvPr id="6" name="Freeform 5"/>
          <p:cNvSpPr>
            <a:spLocks/>
          </p:cNvSpPr>
          <p:nvPr userDrawn="1"/>
        </p:nvSpPr>
        <p:spPr bwMode="gray">
          <a:xfrm>
            <a:off x="457200"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5" name="Date Placeholder 4"/>
          <p:cNvSpPr>
            <a:spLocks noGrp="1"/>
          </p:cNvSpPr>
          <p:nvPr>
            <p:ph type="dt" sz="half" idx="10"/>
          </p:nvPr>
        </p:nvSpPr>
        <p:spPr/>
        <p:txBody>
          <a:bodyPr/>
          <a:lstStyle/>
          <a:p>
            <a:r>
              <a:rPr lang="en-US" dirty="0"/>
              <a:t>1 January 2014</a:t>
            </a:r>
          </a:p>
        </p:txBody>
      </p:sp>
      <p:sp>
        <p:nvSpPr>
          <p:cNvPr id="7" name="Footer Placeholder 6"/>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39308065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a:t>Click to edit Master title style</a:t>
            </a:r>
          </a:p>
        </p:txBody>
      </p:sp>
      <p:sp>
        <p:nvSpPr>
          <p:cNvPr id="5" name="Freeform 5"/>
          <p:cNvSpPr>
            <a:spLocks/>
          </p:cNvSpPr>
          <p:nvPr userDrawn="1"/>
        </p:nvSpPr>
        <p:spPr bwMode="gray">
          <a:xfrm>
            <a:off x="457200" y="1033272"/>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dpi="0" rotWithShape="1">
            <a:blip r:embed="rId2" cstate="print"/>
            <a:srcRect/>
            <a:stretch>
              <a:fillRect/>
            </a:stretch>
          </a:bli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6" name="Date Placeholder 5"/>
          <p:cNvSpPr>
            <a:spLocks noGrp="1"/>
          </p:cNvSpPr>
          <p:nvPr>
            <p:ph type="dt" sz="half" idx="10"/>
          </p:nvPr>
        </p:nvSpPr>
        <p:spPr/>
        <p:txBody>
          <a:bodyPr/>
          <a:lstStyle/>
          <a:p>
            <a:r>
              <a:rPr lang="en-US" dirty="0"/>
              <a:t>1 January 2014</a:t>
            </a:r>
          </a:p>
        </p:txBody>
      </p:sp>
      <p:sp>
        <p:nvSpPr>
          <p:cNvPr id="7" name="Footer Placeholder 6"/>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39308065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455613" y="6243638"/>
            <a:ext cx="8229600" cy="0"/>
          </a:xfrm>
          <a:prstGeom prst="line">
            <a:avLst/>
          </a:prstGeom>
          <a:noFill/>
          <a:ln w="3175">
            <a:solidFill>
              <a:schemeClr val="bg1"/>
            </a:solidFill>
            <a:round/>
            <a:headEnd/>
            <a:tailEnd/>
          </a:ln>
          <a:effectLst/>
        </p:spPr>
        <p:txBody>
          <a:bodyPr wrap="none" anchor="ctr"/>
          <a:lstStyle/>
          <a:p>
            <a:endParaRPr lang="en-US" noProof="0" dirty="0">
              <a:solidFill>
                <a:schemeClr val="bg1"/>
              </a:solidFill>
            </a:endParaRPr>
          </a:p>
        </p:txBody>
      </p:sp>
      <p:sp>
        <p:nvSpPr>
          <p:cNvPr id="4" name="Date Placeholder 3"/>
          <p:cNvSpPr>
            <a:spLocks noGrp="1"/>
          </p:cNvSpPr>
          <p:nvPr>
            <p:ph type="dt" sz="half" idx="10"/>
          </p:nvPr>
        </p:nvSpPr>
        <p:spPr/>
        <p:txBody>
          <a:bodyPr/>
          <a:lstStyle/>
          <a:p>
            <a:r>
              <a:rPr lang="en-US" dirty="0"/>
              <a:t>1 January 2014</a:t>
            </a:r>
          </a:p>
        </p:txBody>
      </p:sp>
      <p:sp>
        <p:nvSpPr>
          <p:cNvPr id="5" name="Footer Placeholder 4"/>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16611261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455612" y="719139"/>
            <a:ext cx="3506400" cy="5210062"/>
          </a:xfrm>
          <a:prstGeom prst="rect">
            <a:avLst/>
          </a:prstGeo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mn-lt"/>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mn-lt"/>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mn-lt"/>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mn-lt"/>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mn-lt"/>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4193976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80372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0361" y="5340096"/>
            <a:ext cx="987552" cy="1156968"/>
          </a:xfrm>
          <a:prstGeom prst="rect">
            <a:avLst/>
          </a:prstGeom>
        </p:spPr>
      </p:pic>
      <p:sp>
        <p:nvSpPr>
          <p:cNvPr id="16" name="Rectangle 1"/>
          <p:cNvSpPr>
            <a:spLocks noChangeAspect="1"/>
          </p:cNvSpPr>
          <p:nvPr userDrawn="1"/>
        </p:nvSpPr>
        <p:spPr>
          <a:xfrm>
            <a:off x="1932781" y="777240"/>
            <a:ext cx="6755607" cy="3400425"/>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5607" h="3400425">
                <a:moveTo>
                  <a:pt x="0" y="1197768"/>
                </a:moveTo>
                <a:lnTo>
                  <a:pt x="6755607" y="0"/>
                </a:lnTo>
                <a:lnTo>
                  <a:pt x="6755607" y="3400425"/>
                </a:lnTo>
                <a:lnTo>
                  <a:pt x="2382" y="3400425"/>
                </a:lnTo>
                <a:lnTo>
                  <a:pt x="0" y="1197768"/>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7" name="Title 1"/>
          <p:cNvSpPr>
            <a:spLocks noGrp="1"/>
          </p:cNvSpPr>
          <p:nvPr>
            <p:ph type="ctrTitle"/>
          </p:nvPr>
        </p:nvSpPr>
        <p:spPr>
          <a:xfrm>
            <a:off x="2212847" y="2240280"/>
            <a:ext cx="6217920" cy="860400"/>
          </a:xfrm>
        </p:spPr>
        <p:txBody>
          <a:bodyPr/>
          <a:lstStyle>
            <a:lvl1pPr>
              <a:defRPr>
                <a:solidFill>
                  <a:srgbClr val="404040"/>
                </a:solidFill>
                <a:latin typeface="+mn-lt"/>
                <a:cs typeface="Arial" pitchFamily="34" charset="0"/>
              </a:defRPr>
            </a:lvl1pPr>
          </a:lstStyle>
          <a:p>
            <a:r>
              <a:rPr lang="en-US" dirty="0"/>
              <a:t>Click to edit Master title style</a:t>
            </a:r>
            <a:endParaRPr lang="en-GB" dirty="0"/>
          </a:p>
        </p:txBody>
      </p:sp>
      <p:sp>
        <p:nvSpPr>
          <p:cNvPr id="18" name="Subtitle 2"/>
          <p:cNvSpPr>
            <a:spLocks noGrp="1"/>
          </p:cNvSpPr>
          <p:nvPr>
            <p:ph type="subTitle" idx="1"/>
          </p:nvPr>
        </p:nvSpPr>
        <p:spPr>
          <a:xfrm>
            <a:off x="2212848" y="3220754"/>
            <a:ext cx="6217920"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0" indent="0" algn="l">
              <a:buNone/>
              <a:defRPr sz="1600">
                <a:solidFill>
                  <a:srgbClr val="404040"/>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1"/>
            <a:r>
              <a:rPr lang="en-US" dirty="0"/>
              <a:t>Click to edit Master subtitle style</a:t>
            </a:r>
            <a:endParaRPr lang="en-GB"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Cover alternat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0361" y="5340096"/>
            <a:ext cx="987552" cy="1156968"/>
          </a:xfrm>
          <a:prstGeom prst="rect">
            <a:avLst/>
          </a:prstGeom>
        </p:spPr>
      </p:pic>
      <p:sp>
        <p:nvSpPr>
          <p:cNvPr id="7" name="Freeform 5"/>
          <p:cNvSpPr>
            <a:spLocks noChangeAspect="1"/>
          </p:cNvSpPr>
          <p:nvPr userDrawn="1"/>
        </p:nvSpPr>
        <p:spPr bwMode="gray">
          <a:xfrm rot="10800000">
            <a:off x="3277045" y="457200"/>
            <a:ext cx="5413248" cy="4570413"/>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 name="Title 1"/>
          <p:cNvSpPr>
            <a:spLocks noGrp="1"/>
          </p:cNvSpPr>
          <p:nvPr>
            <p:ph type="ctrTitle"/>
          </p:nvPr>
        </p:nvSpPr>
        <p:spPr>
          <a:xfrm>
            <a:off x="3557109" y="1677507"/>
            <a:ext cx="4937760" cy="860400"/>
          </a:xfrm>
        </p:spPr>
        <p:txBody>
          <a:bodyPr/>
          <a:lstStyle>
            <a:lvl1pPr>
              <a:defRPr>
                <a:solidFill>
                  <a:srgbClr val="404040"/>
                </a:solidFill>
                <a:latin typeface="+mn-lt"/>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3557109" y="2685128"/>
            <a:ext cx="4937760"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Tree>
    <p:extLst>
      <p:ext uri="{BB962C8B-B14F-4D97-AF65-F5344CB8AC3E}">
        <p14:creationId xmlns:p14="http://schemas.microsoft.com/office/powerpoint/2010/main" val="21216263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Approved question w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0361" y="5340096"/>
            <a:ext cx="987552" cy="1156968"/>
          </a:xfrm>
          <a:prstGeom prst="rect">
            <a:avLst/>
          </a:prstGeom>
        </p:spPr>
      </p:pic>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056" y="5879592"/>
            <a:ext cx="3780000" cy="618750"/>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200" y="777240"/>
            <a:ext cx="6753225" cy="3400425"/>
          </a:xfrm>
          <a:prstGeom prst="rect">
            <a:avLst/>
          </a:prstGeom>
        </p:spPr>
      </p:pic>
      <p:sp>
        <p:nvSpPr>
          <p:cNvPr id="8" name="Subtitle 2"/>
          <p:cNvSpPr>
            <a:spLocks noGrp="1"/>
          </p:cNvSpPr>
          <p:nvPr>
            <p:ph type="subTitle" idx="1"/>
          </p:nvPr>
        </p:nvSpPr>
        <p:spPr>
          <a:xfrm>
            <a:off x="888191" y="3258529"/>
            <a:ext cx="5943432" cy="645742"/>
          </a:xfrm>
          <a:prstGeom prst="rect">
            <a:avLst/>
          </a:prstGeom>
        </p:spPr>
        <p:txBody>
          <a:bodyPr/>
          <a:lstStyle>
            <a:lvl1pPr marL="0" indent="0" algn="l">
              <a:buNone/>
              <a:defRPr sz="2000">
                <a:solidFill>
                  <a:srgbClr val="FFFFFF"/>
                </a:solidFill>
                <a:latin typeface="+mn-lt"/>
                <a:cs typeface="Arial" pitchFamily="34" charset="0"/>
              </a:defRPr>
            </a:lvl1pPr>
            <a:lvl2pPr marL="0" indent="0" algn="l">
              <a:buNone/>
              <a:defRPr sz="1600">
                <a:solidFill>
                  <a:srgbClr val="FFFFFF"/>
                </a:solidFill>
              </a:defRPr>
            </a:lvl2pPr>
            <a:lvl3pPr marL="0" indent="0" algn="l">
              <a:buNone/>
              <a:defRPr sz="1600">
                <a:solidFill>
                  <a:srgbClr val="FFFFFF"/>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
        <p:nvSpPr>
          <p:cNvPr id="9" name="Title 1"/>
          <p:cNvSpPr>
            <a:spLocks noGrp="1"/>
          </p:cNvSpPr>
          <p:nvPr>
            <p:ph type="ctrTitle"/>
          </p:nvPr>
        </p:nvSpPr>
        <p:spPr>
          <a:xfrm>
            <a:off x="888191" y="2288083"/>
            <a:ext cx="5943432" cy="860400"/>
          </a:xfrm>
          <a:prstGeom prst="rect">
            <a:avLst/>
          </a:prstGeom>
        </p:spPr>
        <p:txBody>
          <a:bodyPr/>
          <a:lstStyle>
            <a:lvl1pPr>
              <a:defRPr>
                <a:solidFill>
                  <a:srgbClr val="FFFFFF"/>
                </a:solidFill>
                <a:latin typeface="+mn-lt"/>
                <a:cs typeface="Arial"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3722358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32775" cy="860400"/>
          </a:xfrm>
          <a:prstGeom prst="rect">
            <a:avLst/>
          </a:prstGeom>
        </p:spPr>
        <p:txBody>
          <a:bodyPr/>
          <a:lstStyle>
            <a:lvl1pPr>
              <a:defRPr>
                <a:solidFill>
                  <a:schemeClr val="bg1"/>
                </a:solidFill>
                <a:latin typeface="+mn-lt"/>
                <a:cs typeface="Arial"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57200" y="1425598"/>
            <a:ext cx="8229600" cy="4698977"/>
          </a:xfrm>
          <a:prstGeom prst="rect">
            <a:avLst/>
          </a:prstGeom>
        </p:spPr>
        <p:txBody>
          <a:bodyPr/>
          <a:lstStyle>
            <a:lvl1pPr marL="0" indent="0">
              <a:buNone/>
              <a:defRPr>
                <a:solidFill>
                  <a:schemeClr val="bg1"/>
                </a:solidFill>
                <a:latin typeface="+mn-lt"/>
                <a:cs typeface="Arial" pitchFamily="34" charset="0"/>
              </a:defRPr>
            </a:lvl1pPr>
            <a:lvl2pPr marL="0" indent="0">
              <a:buNone/>
              <a:defRPr>
                <a:solidFill>
                  <a:schemeClr val="bg1"/>
                </a:solidFill>
                <a:latin typeface="+mn-lt"/>
                <a:cs typeface="Arial" pitchFamily="34" charset="0"/>
              </a:defRPr>
            </a:lvl2pPr>
            <a:lvl3pPr marL="0" indent="0">
              <a:buNone/>
              <a:defRPr>
                <a:solidFill>
                  <a:schemeClr val="bg1"/>
                </a:solidFill>
                <a:latin typeface="+mn-lt"/>
                <a:cs typeface="Arial" pitchFamily="34" charset="0"/>
              </a:defRPr>
            </a:lvl3pPr>
            <a:lvl4pPr marL="0" indent="0">
              <a:buNone/>
              <a:defRPr>
                <a:solidFill>
                  <a:schemeClr val="bg1"/>
                </a:solidFill>
                <a:latin typeface="+mn-lt"/>
                <a:cs typeface="Arial" pitchFamily="34" charset="0"/>
              </a:defRPr>
            </a:lvl4pPr>
            <a:lvl5pPr marL="0" indent="0">
              <a:buNone/>
              <a:defRPr>
                <a:solidFill>
                  <a:schemeClr val="bg1"/>
                </a:solidFill>
                <a:latin typeface="+mn-lt"/>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r>
              <a:rPr lang="en-US" dirty="0"/>
              <a:t>1 January 2014</a:t>
            </a:r>
          </a:p>
        </p:txBody>
      </p:sp>
      <p:sp>
        <p:nvSpPr>
          <p:cNvPr id="5" name="Footer Placeholder 4"/>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35631518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Approved question tall">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457200"/>
            <a:ext cx="5413375" cy="4572000"/>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10361" y="5340096"/>
            <a:ext cx="987552" cy="1156968"/>
          </a:xfrm>
          <a:prstGeom prst="rect">
            <a:avLst/>
          </a:prstGeom>
        </p:spPr>
      </p:pic>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8056" y="5879592"/>
            <a:ext cx="3780000" cy="618750"/>
          </a:xfrm>
          <a:prstGeom prst="rect">
            <a:avLst/>
          </a:prstGeom>
        </p:spPr>
      </p:pic>
      <p:sp>
        <p:nvSpPr>
          <p:cNvPr id="7" name="Title 1"/>
          <p:cNvSpPr>
            <a:spLocks noGrp="1"/>
          </p:cNvSpPr>
          <p:nvPr>
            <p:ph type="ctrTitle"/>
          </p:nvPr>
        </p:nvSpPr>
        <p:spPr>
          <a:xfrm>
            <a:off x="886968" y="1799130"/>
            <a:ext cx="4643060" cy="860400"/>
          </a:xfrm>
          <a:prstGeom prst="rect">
            <a:avLst/>
          </a:prstGeom>
        </p:spPr>
        <p:txBody>
          <a:bodyPr/>
          <a:lstStyle>
            <a:lvl1pPr>
              <a:defRPr>
                <a:solidFill>
                  <a:srgbClr val="FFFFFF"/>
                </a:solidFill>
                <a:latin typeface="+mn-lt"/>
                <a:cs typeface="Arial" pitchFamily="34" charset="0"/>
              </a:defRPr>
            </a:lvl1pPr>
          </a:lstStyle>
          <a:p>
            <a:r>
              <a:rPr lang="en-US" dirty="0"/>
              <a:t>Click to edit Master title style</a:t>
            </a:r>
            <a:endParaRPr lang="en-GB" dirty="0"/>
          </a:p>
        </p:txBody>
      </p:sp>
      <p:sp>
        <p:nvSpPr>
          <p:cNvPr id="8" name="Subtitle 2"/>
          <p:cNvSpPr>
            <a:spLocks noGrp="1"/>
          </p:cNvSpPr>
          <p:nvPr>
            <p:ph type="subTitle" idx="1"/>
          </p:nvPr>
        </p:nvSpPr>
        <p:spPr>
          <a:xfrm>
            <a:off x="886968" y="2769576"/>
            <a:ext cx="4643060" cy="645742"/>
          </a:xfrm>
          <a:prstGeom prst="rect">
            <a:avLst/>
          </a:prstGeom>
        </p:spPr>
        <p:txBody>
          <a:bodyPr/>
          <a:lstStyle>
            <a:lvl1pPr marL="0" indent="0" algn="l">
              <a:buNone/>
              <a:defRPr sz="2000">
                <a:solidFill>
                  <a:srgbClr val="FFFFFF"/>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Tree>
    <p:extLst>
      <p:ext uri="{BB962C8B-B14F-4D97-AF65-F5344CB8AC3E}">
        <p14:creationId xmlns:p14="http://schemas.microsoft.com/office/powerpoint/2010/main" val="15972940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cSld name="Cover with beam (legacy)">
    <p:spTree>
      <p:nvGrpSpPr>
        <p:cNvPr id="1" name=""/>
        <p:cNvGrpSpPr/>
        <p:nvPr/>
      </p:nvGrpSpPr>
      <p:grpSpPr>
        <a:xfrm>
          <a:off x="0" y="0"/>
          <a:ext cx="0" cy="0"/>
          <a:chOff x="0" y="0"/>
          <a:chExt cx="0" cy="0"/>
        </a:xfrm>
      </p:grpSpPr>
      <p:grpSp>
        <p:nvGrpSpPr>
          <p:cNvPr id="4" name="Group 3"/>
          <p:cNvGrpSpPr/>
          <p:nvPr userDrawn="1"/>
        </p:nvGrpSpPr>
        <p:grpSpPr>
          <a:xfrm>
            <a:off x="-762" y="2405185"/>
            <a:ext cx="9144762" cy="3345197"/>
            <a:chOff x="-762" y="2405185"/>
            <a:chExt cx="9144762" cy="3345197"/>
          </a:xfrm>
        </p:grpSpPr>
        <p:sp>
          <p:nvSpPr>
            <p:cNvPr id="9" name="Freeform 8"/>
            <p:cNvSpPr>
              <a:spLocks/>
            </p:cNvSpPr>
            <p:nvPr userDrawn="1"/>
          </p:nvSpPr>
          <p:spPr bwMode="gray">
            <a:xfrm>
              <a:off x="2273498" y="2405185"/>
              <a:ext cx="6870502" cy="2495124"/>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pic>
          <p:nvPicPr>
            <p:cNvPr id="11" name="Picture 4"/>
            <p:cNvPicPr>
              <a:picLocks noChangeAspect="1" noChangeArrowheads="1"/>
            </p:cNvPicPr>
            <p:nvPr userDrawn="1"/>
          </p:nvPicPr>
          <p:blipFill>
            <a:blip r:embed="rId2" cstate="print"/>
            <a:srcRect/>
            <a:stretch>
              <a:fillRect/>
            </a:stretch>
          </p:blipFill>
          <p:spPr bwMode="black">
            <a:xfrm>
              <a:off x="-762" y="4411632"/>
              <a:ext cx="2283067" cy="1338750"/>
            </a:xfrm>
            <a:prstGeom prst="rect">
              <a:avLst/>
            </a:prstGeom>
            <a:noFill/>
            <a:ln w="9525">
              <a:noFill/>
              <a:miter lim="800000"/>
              <a:headEnd/>
              <a:tailEnd/>
            </a:ln>
            <a:effectLst/>
          </p:spPr>
        </p:pic>
      </p:grpSp>
      <p:sp>
        <p:nvSpPr>
          <p:cNvPr id="2" name="Title 1"/>
          <p:cNvSpPr>
            <a:spLocks noGrp="1"/>
          </p:cNvSpPr>
          <p:nvPr>
            <p:ph type="ctrTitle"/>
          </p:nvPr>
        </p:nvSpPr>
        <p:spPr>
          <a:xfrm>
            <a:off x="2267712" y="777600"/>
            <a:ext cx="5524328" cy="860400"/>
          </a:xfrm>
        </p:spPr>
        <p:txBody>
          <a:bodyPr/>
          <a:lstStyle>
            <a:lvl1pPr>
              <a:defRPr>
                <a:solidFill>
                  <a:schemeClr val="bg1"/>
                </a:solidFill>
                <a:latin typeface="+mn-lt"/>
                <a:cs typeface="Arial"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2267712" y="1753200"/>
            <a:ext cx="5524328" cy="968400"/>
          </a:xfrm>
        </p:spPr>
        <p:txBody>
          <a:bodyPr/>
          <a:lstStyle>
            <a:lvl1pPr marL="0" indent="0" algn="l">
              <a:buNone/>
              <a:defRPr sz="2000">
                <a:solidFill>
                  <a:schemeClr val="bg1"/>
                </a:solidFill>
                <a:latin typeface="+mn-lt"/>
                <a:cs typeface="Arial" pitchFamily="34" charset="0"/>
              </a:defRPr>
            </a:lvl1pPr>
            <a:lvl2pPr marL="0" indent="0" algn="l">
              <a:buNone/>
              <a:defRPr sz="160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67712" y="5751576"/>
            <a:ext cx="989153" cy="749808"/>
          </a:xfrm>
          <a:prstGeom prst="rect">
            <a:avLst/>
          </a:prstGeom>
        </p:spPr>
      </p:pic>
    </p:spTree>
    <p:extLst>
      <p:ext uri="{BB962C8B-B14F-4D97-AF65-F5344CB8AC3E}">
        <p14:creationId xmlns:p14="http://schemas.microsoft.com/office/powerpoint/2010/main" val="23267780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57200" y="1425600"/>
            <a:ext cx="8229600" cy="46989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p:cNvSpPr>
            <a:spLocks noGrp="1"/>
          </p:cNvSpPr>
          <p:nvPr>
            <p:ph type="dt" sz="half" idx="10"/>
          </p:nvPr>
        </p:nvSpPr>
        <p:spPr/>
        <p:txBody>
          <a:bodyPr/>
          <a:lstStyle/>
          <a:p>
            <a:r>
              <a:rPr lang="en-US" dirty="0"/>
              <a:t>1 January 2014</a:t>
            </a:r>
          </a:p>
        </p:txBody>
      </p:sp>
      <p:sp>
        <p:nvSpPr>
          <p:cNvPr id="5" name="Footer Placeholder 4"/>
          <p:cNvSpPr>
            <a:spLocks noGrp="1"/>
          </p:cNvSpPr>
          <p:nvPr>
            <p:ph type="ftr" sz="quarter" idx="11"/>
          </p:nvPr>
        </p:nvSpPr>
        <p:spPr/>
        <p:txBody>
          <a:bodyPr/>
          <a:lstStyle/>
          <a:p>
            <a:r>
              <a:rPr lang="en-GB" dirty="0"/>
              <a:t>Presentation title</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latin typeface="+mn-lt"/>
                <a:cs typeface="Arial"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457200" y="1425598"/>
            <a:ext cx="8229600" cy="4698977"/>
          </a:xfrm>
        </p:spPr>
        <p:txBody>
          <a:bodyPr/>
          <a:lstStyle>
            <a:lvl1pPr marL="0" indent="0">
              <a:buNone/>
              <a:defRPr>
                <a:solidFill>
                  <a:schemeClr val="bg1"/>
                </a:solidFill>
                <a:latin typeface="+mn-lt"/>
                <a:cs typeface="Arial" pitchFamily="34" charset="0"/>
              </a:defRPr>
            </a:lvl1pPr>
            <a:lvl2pPr marL="0" indent="0">
              <a:buNone/>
              <a:defRPr>
                <a:solidFill>
                  <a:schemeClr val="bg1"/>
                </a:solidFill>
                <a:latin typeface="+mn-lt"/>
                <a:cs typeface="Arial" pitchFamily="34" charset="0"/>
              </a:defRPr>
            </a:lvl2pPr>
            <a:lvl3pPr marL="0" indent="0">
              <a:buNone/>
              <a:defRPr>
                <a:solidFill>
                  <a:schemeClr val="bg1"/>
                </a:solidFill>
                <a:latin typeface="+mn-lt"/>
                <a:cs typeface="Arial" pitchFamily="34" charset="0"/>
              </a:defRPr>
            </a:lvl3pPr>
            <a:lvl4pPr marL="0" indent="0">
              <a:buNone/>
              <a:defRPr>
                <a:solidFill>
                  <a:schemeClr val="bg1"/>
                </a:solidFill>
                <a:latin typeface="+mn-lt"/>
                <a:cs typeface="Arial" pitchFamily="34" charset="0"/>
              </a:defRPr>
            </a:lvl4pPr>
            <a:lvl5pPr marL="0" indent="0">
              <a:buNone/>
              <a:defRPr>
                <a:solidFill>
                  <a:schemeClr val="bg1"/>
                </a:solidFill>
                <a:latin typeface="+mn-lt"/>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r>
              <a:rPr lang="en-US" dirty="0"/>
              <a:t>1 January 2014</a:t>
            </a:r>
          </a:p>
        </p:txBody>
      </p:sp>
      <p:sp>
        <p:nvSpPr>
          <p:cNvPr id="5" name="Footer Placeholder 4"/>
          <p:cNvSpPr>
            <a:spLocks noGrp="1"/>
          </p:cNvSpPr>
          <p:nvPr>
            <p:ph type="ftr" sz="quarter" idx="11"/>
          </p:nvPr>
        </p:nvSpPr>
        <p:spPr/>
        <p:txBody>
          <a:bodyPr/>
          <a:lstStyle/>
          <a:p>
            <a:r>
              <a:rPr lang="en-GB" dirty="0"/>
              <a:t>Presentation title</a:t>
            </a:r>
          </a:p>
        </p:txBody>
      </p:sp>
      <p:sp>
        <p:nvSpPr>
          <p:cNvPr id="9"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12891094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latin typeface="+mn-lt"/>
                <a:cs typeface="Arial"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457200" y="1425598"/>
            <a:ext cx="8229600" cy="4698977"/>
          </a:xfrm>
        </p:spPr>
        <p:txBody>
          <a:bodyPr/>
          <a:lstStyle>
            <a:lvl1pPr marL="0" indent="0">
              <a:buNone/>
              <a:defRPr>
                <a:solidFill>
                  <a:schemeClr val="bg1"/>
                </a:solidFill>
                <a:latin typeface="+mn-lt"/>
                <a:cs typeface="Arial" pitchFamily="34" charset="0"/>
              </a:defRPr>
            </a:lvl1pPr>
            <a:lvl2pPr marL="356616">
              <a:defRPr>
                <a:solidFill>
                  <a:schemeClr val="bg1"/>
                </a:solidFill>
                <a:latin typeface="+mn-lt"/>
                <a:cs typeface="Arial" pitchFamily="34" charset="0"/>
              </a:defRPr>
            </a:lvl2pPr>
            <a:lvl3pPr marL="713232">
              <a:defRPr>
                <a:solidFill>
                  <a:schemeClr val="bg1"/>
                </a:solidFill>
                <a:latin typeface="+mn-lt"/>
                <a:cs typeface="Arial" pitchFamily="34" charset="0"/>
              </a:defRPr>
            </a:lvl3pPr>
            <a:lvl4pPr marL="1069848">
              <a:defRPr>
                <a:solidFill>
                  <a:schemeClr val="bg1"/>
                </a:solidFill>
                <a:latin typeface="+mn-lt"/>
                <a:cs typeface="Arial" pitchFamily="34" charset="0"/>
              </a:defRPr>
            </a:lvl4pPr>
            <a:lvl5pPr marL="1426464">
              <a:defRPr>
                <a:solidFill>
                  <a:schemeClr val="bg1"/>
                </a:solidFill>
                <a:latin typeface="+mn-lt"/>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r>
              <a:rPr lang="en-US" dirty="0"/>
              <a:t>1 January 2014</a:t>
            </a:r>
          </a:p>
        </p:txBody>
      </p:sp>
      <p:sp>
        <p:nvSpPr>
          <p:cNvPr id="5" name="Footer Placeholder 4"/>
          <p:cNvSpPr>
            <a:spLocks noGrp="1"/>
          </p:cNvSpPr>
          <p:nvPr>
            <p:ph type="ftr" sz="quarter" idx="11"/>
          </p:nvPr>
        </p:nvSpPr>
        <p:spPr/>
        <p:txBody>
          <a:bodyPr/>
          <a:lstStyle/>
          <a:p>
            <a:r>
              <a:rPr lang="en-GB" dirty="0"/>
              <a:t>Presentation title</a:t>
            </a:r>
          </a:p>
        </p:txBody>
      </p:sp>
      <p:sp>
        <p:nvSpPr>
          <p:cNvPr id="9"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34619011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defRPr>
            </a:lvl1pPr>
          </a:lstStyle>
          <a:p>
            <a:r>
              <a:rPr lang="en-US" dirty="0"/>
              <a:t>Click to edit Master title style</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p:cNvSpPr>
            <a:spLocks noGrp="1"/>
          </p:cNvSpPr>
          <p:nvPr>
            <p:ph type="dt" sz="half" idx="10"/>
          </p:nvPr>
        </p:nvSpPr>
        <p:spPr/>
        <p:txBody>
          <a:bodyPr/>
          <a:lstStyle/>
          <a:p>
            <a:r>
              <a:rPr lang="en-US" dirty="0"/>
              <a:t>1 January 2014</a:t>
            </a:r>
          </a:p>
        </p:txBody>
      </p:sp>
      <p:sp>
        <p:nvSpPr>
          <p:cNvPr id="4" name="Footer Placeholder 3"/>
          <p:cNvSpPr>
            <a:spLocks noGrp="1"/>
          </p:cNvSpPr>
          <p:nvPr>
            <p:ph type="ftr" sz="quarter" idx="11"/>
          </p:nvPr>
        </p:nvSpPr>
        <p:spPr/>
        <p:txBody>
          <a:bodyPr/>
          <a:lstStyle/>
          <a:p>
            <a:r>
              <a:rPr lang="en-GB" dirty="0"/>
              <a:t>Presentation title</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defRPr>
            </a:lvl1pPr>
          </a:lstStyle>
          <a:p>
            <a:r>
              <a:rPr lang="en-US" dirty="0"/>
              <a:t>Click to edit Master title style</a:t>
            </a:r>
            <a:endParaRPr lang="en-GB" dirty="0"/>
          </a:p>
        </p:txBody>
      </p:sp>
      <p:sp>
        <p:nvSpPr>
          <p:cNvPr id="8"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p:cNvSpPr>
            <a:spLocks noGrp="1"/>
          </p:cNvSpPr>
          <p:nvPr>
            <p:ph type="dt" sz="half" idx="10"/>
          </p:nvPr>
        </p:nvSpPr>
        <p:spPr/>
        <p:txBody>
          <a:bodyPr/>
          <a:lstStyle/>
          <a:p>
            <a:r>
              <a:rPr lang="en-US" dirty="0"/>
              <a:t>1 January 2014</a:t>
            </a:r>
          </a:p>
        </p:txBody>
      </p:sp>
      <p:sp>
        <p:nvSpPr>
          <p:cNvPr id="4" name="Footer Placeholder 3"/>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38173977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457200" y="1426464"/>
            <a:ext cx="4038600" cy="4691061"/>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26464"/>
            <a:ext cx="4038600" cy="4691061"/>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2"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p:cNvSpPr>
            <a:spLocks noGrp="1"/>
          </p:cNvSpPr>
          <p:nvPr>
            <p:ph type="dt" sz="half" idx="10"/>
          </p:nvPr>
        </p:nvSpPr>
        <p:spPr/>
        <p:txBody>
          <a:bodyPr/>
          <a:lstStyle/>
          <a:p>
            <a:r>
              <a:rPr lang="en-US" dirty="0"/>
              <a:t>1 January 2014</a:t>
            </a:r>
          </a:p>
        </p:txBody>
      </p:sp>
      <p:sp>
        <p:nvSpPr>
          <p:cNvPr id="6" name="Footer Placeholder 5"/>
          <p:cNvSpPr>
            <a:spLocks noGrp="1"/>
          </p:cNvSpPr>
          <p:nvPr>
            <p:ph type="ftr" sz="quarter" idx="11"/>
          </p:nvPr>
        </p:nvSpPr>
        <p:spPr/>
        <p:txBody>
          <a:bodyPr/>
          <a:lstStyle/>
          <a:p>
            <a:r>
              <a:rPr lang="en-GB" dirty="0"/>
              <a:t>Presentation title</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457200" y="2121113"/>
            <a:ext cx="4042800" cy="3994963"/>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51200" y="2121113"/>
            <a:ext cx="4042800" cy="3994963"/>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0" name="Text Placeholder 9"/>
          <p:cNvSpPr>
            <a:spLocks noGrp="1"/>
          </p:cNvSpPr>
          <p:nvPr>
            <p:ph type="body" sz="quarter" idx="12"/>
          </p:nvPr>
        </p:nvSpPr>
        <p:spPr>
          <a:xfrm>
            <a:off x="457200" y="1426464"/>
            <a:ext cx="4042800" cy="640800"/>
          </a:xfr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4651200" y="1426464"/>
            <a:ext cx="4042800" cy="640800"/>
          </a:xfrm>
        </p:spPr>
        <p:txBody>
          <a:bodyPr anchor="t" anchorCtr="0"/>
          <a:lstStyle>
            <a:lvl1pPr>
              <a:buNone/>
              <a:defRPr b="1">
                <a:solidFill>
                  <a:schemeClr val="bg1"/>
                </a:solidFill>
              </a:defRPr>
            </a:lvl1pPr>
          </a:lstStyle>
          <a:p>
            <a:pPr lvl="0"/>
            <a:endParaRPr lang="en-GB" dirty="0"/>
          </a:p>
        </p:txBody>
      </p:sp>
      <p:sp>
        <p:nvSpPr>
          <p:cNvPr id="9"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p:cNvSpPr>
            <a:spLocks noGrp="1"/>
          </p:cNvSpPr>
          <p:nvPr>
            <p:ph type="dt" sz="half" idx="14"/>
          </p:nvPr>
        </p:nvSpPr>
        <p:spPr/>
        <p:txBody>
          <a:bodyPr/>
          <a:lstStyle/>
          <a:p>
            <a:r>
              <a:rPr lang="en-US" dirty="0"/>
              <a:t>1 January 2014</a:t>
            </a:r>
          </a:p>
        </p:txBody>
      </p:sp>
      <p:sp>
        <p:nvSpPr>
          <p:cNvPr id="6" name="Footer Placeholder 5"/>
          <p:cNvSpPr>
            <a:spLocks noGrp="1"/>
          </p:cNvSpPr>
          <p:nvPr>
            <p:ph type="ftr" sz="quarter" idx="15"/>
          </p:nvPr>
        </p:nvSpPr>
        <p:spPr/>
        <p:txBody>
          <a:bodyPr/>
          <a:lstStyle/>
          <a:p>
            <a:r>
              <a:rPr lang="en-GB" dirty="0"/>
              <a:t>Presentation title</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5614" y="1025525"/>
            <a:ext cx="8229600" cy="1643063"/>
          </a:xfrm>
        </p:spPr>
        <p:txBody>
          <a:bodyPr/>
          <a:lstStyle>
            <a:lvl1pPr marL="0" indent="0" algn="l">
              <a:lnSpc>
                <a:spcPct val="85000"/>
              </a:lnSpc>
              <a:spcBef>
                <a:spcPts val="0"/>
              </a:spcBef>
              <a:buNone/>
              <a:defRPr sz="5000" b="1">
                <a:solidFill>
                  <a:schemeClr val="bg2"/>
                </a:solidFill>
                <a:latin typeface="+mn-lt"/>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p>
        </p:txBody>
      </p:sp>
      <p:sp>
        <p:nvSpPr>
          <p:cNvPr id="5"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endParaRPr>
          </a:p>
        </p:txBody>
      </p:sp>
      <p:sp>
        <p:nvSpPr>
          <p:cNvPr id="2" name="Date Placeholder 1"/>
          <p:cNvSpPr>
            <a:spLocks noGrp="1"/>
          </p:cNvSpPr>
          <p:nvPr>
            <p:ph type="dt" sz="half" idx="12"/>
          </p:nvPr>
        </p:nvSpPr>
        <p:spPr/>
        <p:txBody>
          <a:bodyPr/>
          <a:lstStyle/>
          <a:p>
            <a:r>
              <a:rPr lang="en-US" dirty="0"/>
              <a:t>1 January 2014</a:t>
            </a:r>
          </a:p>
        </p:txBody>
      </p:sp>
      <p:sp>
        <p:nvSpPr>
          <p:cNvPr id="4" name="Footer Placeholder 3"/>
          <p:cNvSpPr>
            <a:spLocks noGrp="1"/>
          </p:cNvSpPr>
          <p:nvPr>
            <p:ph type="ftr" sz="quarter" idx="13"/>
          </p:nvPr>
        </p:nvSpPr>
        <p:spPr/>
        <p:txBody>
          <a:bodyPr/>
          <a:lstStyle/>
          <a:p>
            <a:r>
              <a:rPr lang="en-GB" dirty="0"/>
              <a:t>Presentation title</a:t>
            </a:r>
          </a:p>
        </p:txBody>
      </p:sp>
    </p:spTree>
    <p:extLst>
      <p:ext uri="{BB962C8B-B14F-4D97-AF65-F5344CB8AC3E}">
        <p14:creationId xmlns:p14="http://schemas.microsoft.com/office/powerpoint/2010/main" val="3913011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32775" cy="860400"/>
          </a:xfrm>
          <a:prstGeom prst="rect">
            <a:avLst/>
          </a:prstGeom>
        </p:spPr>
        <p:txBody>
          <a:bodyPr/>
          <a:lstStyle>
            <a:lvl1pPr>
              <a:defRPr>
                <a:solidFill>
                  <a:schemeClr val="bg1"/>
                </a:solidFill>
                <a:latin typeface="+mn-lt"/>
                <a:cs typeface="Arial"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57200" y="1425598"/>
            <a:ext cx="8229600" cy="4698977"/>
          </a:xfrm>
          <a:prstGeom prst="rect">
            <a:avLst/>
          </a:prstGeom>
        </p:spPr>
        <p:txBody>
          <a:bodyPr/>
          <a:lstStyle>
            <a:lvl1pPr marL="0" indent="0">
              <a:buNone/>
              <a:defRPr>
                <a:solidFill>
                  <a:schemeClr val="bg1"/>
                </a:solidFill>
                <a:latin typeface="+mn-lt"/>
                <a:cs typeface="Arial" pitchFamily="34" charset="0"/>
              </a:defRPr>
            </a:lvl1pPr>
            <a:lvl2pPr marL="356616">
              <a:defRPr>
                <a:solidFill>
                  <a:schemeClr val="bg1"/>
                </a:solidFill>
                <a:latin typeface="+mn-lt"/>
                <a:cs typeface="Arial" pitchFamily="34" charset="0"/>
              </a:defRPr>
            </a:lvl2pPr>
            <a:lvl3pPr marL="713232">
              <a:defRPr>
                <a:solidFill>
                  <a:schemeClr val="bg1"/>
                </a:solidFill>
                <a:latin typeface="+mn-lt"/>
                <a:cs typeface="Arial" pitchFamily="34" charset="0"/>
              </a:defRPr>
            </a:lvl3pPr>
            <a:lvl4pPr marL="1069848">
              <a:defRPr>
                <a:solidFill>
                  <a:schemeClr val="bg1"/>
                </a:solidFill>
                <a:latin typeface="+mn-lt"/>
                <a:cs typeface="Arial" pitchFamily="34" charset="0"/>
              </a:defRPr>
            </a:lvl4pPr>
            <a:lvl5pPr marL="1426464">
              <a:defRPr>
                <a:solidFill>
                  <a:schemeClr val="bg1"/>
                </a:solidFill>
                <a:latin typeface="+mn-lt"/>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r>
              <a:rPr lang="en-US" dirty="0"/>
              <a:t>1 January 2014</a:t>
            </a:r>
          </a:p>
        </p:txBody>
      </p:sp>
      <p:sp>
        <p:nvSpPr>
          <p:cNvPr id="5" name="Footer Placeholder 4"/>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30454540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a:t>Click to edit Master title style</a:t>
            </a:r>
          </a:p>
        </p:txBody>
      </p:sp>
      <p:sp>
        <p:nvSpPr>
          <p:cNvPr id="6" name="Freeform 5"/>
          <p:cNvSpPr>
            <a:spLocks/>
          </p:cNvSpPr>
          <p:nvPr userDrawn="1"/>
        </p:nvSpPr>
        <p:spPr bwMode="gray">
          <a:xfrm>
            <a:off x="457200"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2" name="Date Placeholder 1"/>
          <p:cNvSpPr>
            <a:spLocks noGrp="1"/>
          </p:cNvSpPr>
          <p:nvPr>
            <p:ph type="dt" sz="half" idx="10"/>
          </p:nvPr>
        </p:nvSpPr>
        <p:spPr/>
        <p:txBody>
          <a:bodyPr/>
          <a:lstStyle/>
          <a:p>
            <a:r>
              <a:rPr lang="en-US" dirty="0"/>
              <a:t>1 January 2014</a:t>
            </a:r>
          </a:p>
        </p:txBody>
      </p:sp>
      <p:sp>
        <p:nvSpPr>
          <p:cNvPr id="3" name="Footer Placeholder 2"/>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19999408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a:t>Click to edit Master title style</a:t>
            </a:r>
          </a:p>
        </p:txBody>
      </p:sp>
      <p:sp>
        <p:nvSpPr>
          <p:cNvPr id="6" name="Freeform 5"/>
          <p:cNvSpPr>
            <a:spLocks/>
          </p:cNvSpPr>
          <p:nvPr userDrawn="1"/>
        </p:nvSpPr>
        <p:spPr bwMode="gray">
          <a:xfrm>
            <a:off x="457200"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2" name="Date Placeholder 1"/>
          <p:cNvSpPr>
            <a:spLocks noGrp="1"/>
          </p:cNvSpPr>
          <p:nvPr>
            <p:ph type="dt" sz="half" idx="10"/>
          </p:nvPr>
        </p:nvSpPr>
        <p:spPr/>
        <p:txBody>
          <a:bodyPr/>
          <a:lstStyle/>
          <a:p>
            <a:r>
              <a:rPr lang="en-US" dirty="0"/>
              <a:t>1 January 2014</a:t>
            </a:r>
          </a:p>
        </p:txBody>
      </p:sp>
      <p:sp>
        <p:nvSpPr>
          <p:cNvPr id="3" name="Footer Placeholder 2"/>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25286478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a:t>Click to edit Master title style</a:t>
            </a:r>
          </a:p>
        </p:txBody>
      </p:sp>
      <p:sp>
        <p:nvSpPr>
          <p:cNvPr id="5" name="Freeform 5"/>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dpi="0" rotWithShape="1">
            <a:blip r:embed="rId2" cstate="print"/>
            <a:srcRect/>
            <a:stretch>
              <a:fillRect/>
            </a:stretch>
          </a:bli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2" name="Date Placeholder 1"/>
          <p:cNvSpPr>
            <a:spLocks noGrp="1"/>
          </p:cNvSpPr>
          <p:nvPr>
            <p:ph type="dt" sz="half" idx="10"/>
          </p:nvPr>
        </p:nvSpPr>
        <p:spPr/>
        <p:txBody>
          <a:bodyPr/>
          <a:lstStyle/>
          <a:p>
            <a:r>
              <a:rPr lang="en-US" dirty="0"/>
              <a:t>1 January 2014</a:t>
            </a:r>
          </a:p>
        </p:txBody>
      </p:sp>
      <p:sp>
        <p:nvSpPr>
          <p:cNvPr id="3" name="Footer Placeholder 2"/>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25286478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455613" y="6243638"/>
            <a:ext cx="8229600" cy="0"/>
          </a:xfrm>
          <a:prstGeom prst="line">
            <a:avLst/>
          </a:prstGeom>
          <a:noFill/>
          <a:ln w="3175">
            <a:solidFill>
              <a:srgbClr val="808080"/>
            </a:solidFill>
            <a:round/>
            <a:headEnd/>
            <a:tailEnd/>
          </a:ln>
          <a:effectLst/>
        </p:spPr>
        <p:txBody>
          <a:bodyPr wrap="none" anchor="ctr"/>
          <a:lstStyle/>
          <a:p>
            <a:endParaRPr lang="en-US" noProof="0" dirty="0">
              <a:solidFill>
                <a:schemeClr val="bg1"/>
              </a:solidFill>
            </a:endParaRPr>
          </a:p>
        </p:txBody>
      </p:sp>
      <p:sp>
        <p:nvSpPr>
          <p:cNvPr id="2" name="Date Placeholder 1"/>
          <p:cNvSpPr>
            <a:spLocks noGrp="1"/>
          </p:cNvSpPr>
          <p:nvPr>
            <p:ph type="dt" sz="half" idx="10"/>
          </p:nvPr>
        </p:nvSpPr>
        <p:spPr/>
        <p:txBody>
          <a:bodyPr/>
          <a:lstStyle/>
          <a:p>
            <a:r>
              <a:rPr lang="en-US" dirty="0"/>
              <a:t>1 January 2014</a:t>
            </a:r>
          </a:p>
        </p:txBody>
      </p:sp>
      <p:sp>
        <p:nvSpPr>
          <p:cNvPr id="3" name="Footer Placeholder 2"/>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33506808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455612" y="719139"/>
            <a:ext cx="3506400"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mn-lt"/>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mn-lt"/>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mn-lt"/>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mn-lt"/>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mn-lt"/>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0900077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67189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sp>
        <p:nvSpPr>
          <p:cNvPr id="16" name="Rectangle 1"/>
          <p:cNvSpPr>
            <a:spLocks noChangeAspect="1"/>
          </p:cNvSpPr>
          <p:nvPr userDrawn="1"/>
        </p:nvSpPr>
        <p:spPr>
          <a:xfrm>
            <a:off x="1932781" y="777240"/>
            <a:ext cx="6755607" cy="3400425"/>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5607" h="3400425">
                <a:moveTo>
                  <a:pt x="0" y="1197768"/>
                </a:moveTo>
                <a:lnTo>
                  <a:pt x="6755607" y="0"/>
                </a:lnTo>
                <a:lnTo>
                  <a:pt x="6755607" y="3400425"/>
                </a:lnTo>
                <a:lnTo>
                  <a:pt x="2382" y="3400425"/>
                </a:lnTo>
                <a:lnTo>
                  <a:pt x="0" y="1197768"/>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7" name="Title 1"/>
          <p:cNvSpPr>
            <a:spLocks noGrp="1"/>
          </p:cNvSpPr>
          <p:nvPr>
            <p:ph type="ctrTitle"/>
          </p:nvPr>
        </p:nvSpPr>
        <p:spPr>
          <a:xfrm>
            <a:off x="2212847" y="2240280"/>
            <a:ext cx="6217920" cy="860400"/>
          </a:xfrm>
        </p:spPr>
        <p:txBody>
          <a:bodyPr/>
          <a:lstStyle>
            <a:lvl1pPr>
              <a:defRPr>
                <a:solidFill>
                  <a:srgbClr val="404040"/>
                </a:solidFill>
                <a:latin typeface="+mn-lt"/>
                <a:cs typeface="Arial" pitchFamily="34" charset="0"/>
              </a:defRPr>
            </a:lvl1pPr>
          </a:lstStyle>
          <a:p>
            <a:r>
              <a:rPr lang="en-US" dirty="0"/>
              <a:t>Click to edit Master title style</a:t>
            </a:r>
            <a:endParaRPr lang="en-GB" dirty="0"/>
          </a:p>
        </p:txBody>
      </p:sp>
      <p:sp>
        <p:nvSpPr>
          <p:cNvPr id="18" name="Subtitle 2"/>
          <p:cNvSpPr>
            <a:spLocks noGrp="1"/>
          </p:cNvSpPr>
          <p:nvPr>
            <p:ph type="subTitle" idx="1"/>
          </p:nvPr>
        </p:nvSpPr>
        <p:spPr>
          <a:xfrm>
            <a:off x="2212848" y="3220754"/>
            <a:ext cx="6217920"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0" indent="0" algn="l">
              <a:buNone/>
              <a:defRPr sz="1600">
                <a:solidFill>
                  <a:srgbClr val="404040"/>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Cover alternat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sp>
        <p:nvSpPr>
          <p:cNvPr id="13" name="Freeform 5"/>
          <p:cNvSpPr>
            <a:spLocks noChangeAspect="1"/>
          </p:cNvSpPr>
          <p:nvPr userDrawn="1"/>
        </p:nvSpPr>
        <p:spPr bwMode="gray">
          <a:xfrm rot="10800000">
            <a:off x="3277045" y="457200"/>
            <a:ext cx="5413248" cy="4570413"/>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Title 1"/>
          <p:cNvSpPr>
            <a:spLocks noGrp="1"/>
          </p:cNvSpPr>
          <p:nvPr>
            <p:ph type="ctrTitle"/>
          </p:nvPr>
        </p:nvSpPr>
        <p:spPr>
          <a:xfrm>
            <a:off x="3557109" y="1677507"/>
            <a:ext cx="4901184" cy="860400"/>
          </a:xfrm>
        </p:spPr>
        <p:txBody>
          <a:bodyPr/>
          <a:lstStyle>
            <a:lvl1pPr>
              <a:defRPr>
                <a:solidFill>
                  <a:srgbClr val="404040"/>
                </a:solidFill>
                <a:latin typeface="+mn-lt"/>
                <a:cs typeface="Arial" pitchFamily="34" charset="0"/>
              </a:defRPr>
            </a:lvl1pPr>
          </a:lstStyle>
          <a:p>
            <a:r>
              <a:rPr lang="en-US" dirty="0"/>
              <a:t>Click to edit Master title style</a:t>
            </a:r>
            <a:endParaRPr lang="en-GB" dirty="0"/>
          </a:p>
        </p:txBody>
      </p:sp>
      <p:sp>
        <p:nvSpPr>
          <p:cNvPr id="15" name="Subtitle 2"/>
          <p:cNvSpPr>
            <a:spLocks noGrp="1"/>
          </p:cNvSpPr>
          <p:nvPr>
            <p:ph type="subTitle" idx="1"/>
          </p:nvPr>
        </p:nvSpPr>
        <p:spPr>
          <a:xfrm>
            <a:off x="3557109" y="2685128"/>
            <a:ext cx="4901184"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Tree>
    <p:extLst>
      <p:ext uri="{BB962C8B-B14F-4D97-AF65-F5344CB8AC3E}">
        <p14:creationId xmlns:p14="http://schemas.microsoft.com/office/powerpoint/2010/main" val="21216263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Approved question w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779463"/>
            <a:ext cx="6753225" cy="3400425"/>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8056" y="5879592"/>
            <a:ext cx="3780000" cy="618750"/>
          </a:xfrm>
          <a:prstGeom prst="rect">
            <a:avLst/>
          </a:prstGeom>
        </p:spPr>
      </p:pic>
      <p:sp>
        <p:nvSpPr>
          <p:cNvPr id="12" name="Subtitle 2"/>
          <p:cNvSpPr>
            <a:spLocks noGrp="1"/>
          </p:cNvSpPr>
          <p:nvPr>
            <p:ph type="subTitle" idx="1"/>
          </p:nvPr>
        </p:nvSpPr>
        <p:spPr>
          <a:xfrm>
            <a:off x="886968" y="3258529"/>
            <a:ext cx="5943432" cy="645742"/>
          </a:xfrm>
          <a:prstGeom prst="rect">
            <a:avLst/>
          </a:prstGeom>
        </p:spPr>
        <p:txBody>
          <a:bodyPr/>
          <a:lstStyle>
            <a:lvl1pPr marL="0" indent="0" algn="l">
              <a:buNone/>
              <a:defRPr sz="2000">
                <a:solidFill>
                  <a:srgbClr val="FFFFFF"/>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
        <p:nvSpPr>
          <p:cNvPr id="13" name="Title 1"/>
          <p:cNvSpPr>
            <a:spLocks noGrp="1"/>
          </p:cNvSpPr>
          <p:nvPr>
            <p:ph type="ctrTitle"/>
          </p:nvPr>
        </p:nvSpPr>
        <p:spPr>
          <a:xfrm>
            <a:off x="886968" y="2288083"/>
            <a:ext cx="5943432" cy="860400"/>
          </a:xfrm>
          <a:prstGeom prst="rect">
            <a:avLst/>
          </a:prstGeom>
        </p:spPr>
        <p:txBody>
          <a:bodyPr/>
          <a:lstStyle>
            <a:lvl1pPr>
              <a:defRPr>
                <a:solidFill>
                  <a:srgbClr val="FFFFFF"/>
                </a:solidFill>
                <a:latin typeface="+mn-lt"/>
                <a:cs typeface="Arial"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37223587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Approved question tal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457200"/>
            <a:ext cx="5413375" cy="4572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056" y="5879592"/>
            <a:ext cx="3780000" cy="618750"/>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sp>
        <p:nvSpPr>
          <p:cNvPr id="10" name="Title 1"/>
          <p:cNvSpPr>
            <a:spLocks noGrp="1"/>
          </p:cNvSpPr>
          <p:nvPr>
            <p:ph type="ctrTitle"/>
          </p:nvPr>
        </p:nvSpPr>
        <p:spPr>
          <a:xfrm>
            <a:off x="886968" y="1799130"/>
            <a:ext cx="4643060" cy="860400"/>
          </a:xfrm>
          <a:prstGeom prst="rect">
            <a:avLst/>
          </a:prstGeom>
        </p:spPr>
        <p:txBody>
          <a:bodyPr/>
          <a:lstStyle>
            <a:lvl1pPr>
              <a:defRPr>
                <a:solidFill>
                  <a:srgbClr val="FFFFFF"/>
                </a:solidFill>
                <a:latin typeface="+mn-lt"/>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886968" y="2769576"/>
            <a:ext cx="4643060" cy="645742"/>
          </a:xfrm>
          <a:prstGeom prst="rect">
            <a:avLst/>
          </a:prstGeom>
        </p:spPr>
        <p:txBody>
          <a:bodyPr/>
          <a:lstStyle>
            <a:lvl1pPr marL="0" indent="0" algn="l">
              <a:buNone/>
              <a:defRPr sz="2000">
                <a:solidFill>
                  <a:srgbClr val="FFFFFF"/>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Tree>
    <p:extLst>
      <p:ext uri="{BB962C8B-B14F-4D97-AF65-F5344CB8AC3E}">
        <p14:creationId xmlns:p14="http://schemas.microsoft.com/office/powerpoint/2010/main" val="1597294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6" name="Title 5"/>
          <p:cNvSpPr>
            <a:spLocks noGrp="1"/>
          </p:cNvSpPr>
          <p:nvPr>
            <p:ph type="title"/>
          </p:nvPr>
        </p:nvSpPr>
        <p:spPr>
          <a:xfrm>
            <a:off x="457200" y="201600"/>
            <a:ext cx="8232775" cy="860400"/>
          </a:xfrm>
          <a:prstGeom prst="rect">
            <a:avLst/>
          </a:prstGeom>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r>
              <a:rPr lang="en-US" dirty="0"/>
              <a:t>1 January 2014</a:t>
            </a:r>
          </a:p>
        </p:txBody>
      </p:sp>
      <p:sp>
        <p:nvSpPr>
          <p:cNvPr id="3" name="Footer Placeholder 2"/>
          <p:cNvSpPr>
            <a:spLocks noGrp="1"/>
          </p:cNvSpPr>
          <p:nvPr>
            <p:ph type="ftr" sz="quarter" idx="11"/>
          </p:nvPr>
        </p:nvSpPr>
        <p:spPr/>
        <p:txBody>
          <a:bodyPr/>
          <a:lstStyle/>
          <a:p>
            <a:r>
              <a:rPr lang="en-GB" dirty="0"/>
              <a:t>Presentation title</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cSld name="Cover with beam (legacy)">
    <p:spTree>
      <p:nvGrpSpPr>
        <p:cNvPr id="1" name=""/>
        <p:cNvGrpSpPr/>
        <p:nvPr/>
      </p:nvGrpSpPr>
      <p:grpSpPr>
        <a:xfrm>
          <a:off x="0" y="0"/>
          <a:ext cx="0" cy="0"/>
          <a:chOff x="0" y="0"/>
          <a:chExt cx="0" cy="0"/>
        </a:xfrm>
      </p:grpSpPr>
      <p:grpSp>
        <p:nvGrpSpPr>
          <p:cNvPr id="4" name="Group 3"/>
          <p:cNvGrpSpPr/>
          <p:nvPr userDrawn="1"/>
        </p:nvGrpSpPr>
        <p:grpSpPr>
          <a:xfrm>
            <a:off x="-762" y="2405185"/>
            <a:ext cx="9144762" cy="3345197"/>
            <a:chOff x="-762" y="2405185"/>
            <a:chExt cx="9144762" cy="3345197"/>
          </a:xfrm>
        </p:grpSpPr>
        <p:sp>
          <p:nvSpPr>
            <p:cNvPr id="9" name="Freeform 8"/>
            <p:cNvSpPr>
              <a:spLocks/>
            </p:cNvSpPr>
            <p:nvPr userDrawn="1"/>
          </p:nvSpPr>
          <p:spPr bwMode="gray">
            <a:xfrm>
              <a:off x="2273498" y="2405185"/>
              <a:ext cx="6870502" cy="2495124"/>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pic>
          <p:nvPicPr>
            <p:cNvPr id="11" name="Picture 4"/>
            <p:cNvPicPr>
              <a:picLocks noChangeAspect="1" noChangeArrowheads="1"/>
            </p:cNvPicPr>
            <p:nvPr userDrawn="1"/>
          </p:nvPicPr>
          <p:blipFill>
            <a:blip r:embed="rId2" cstate="print"/>
            <a:srcRect/>
            <a:stretch>
              <a:fillRect/>
            </a:stretch>
          </p:blipFill>
          <p:spPr bwMode="black">
            <a:xfrm>
              <a:off x="-762" y="4411632"/>
              <a:ext cx="2283067" cy="1338750"/>
            </a:xfrm>
            <a:prstGeom prst="rect">
              <a:avLst/>
            </a:prstGeom>
            <a:noFill/>
            <a:ln w="9525">
              <a:noFill/>
              <a:miter lim="800000"/>
              <a:headEnd/>
              <a:tailEnd/>
            </a:ln>
            <a:effectLst/>
          </p:spPr>
        </p:pic>
      </p:grpSp>
      <p:sp>
        <p:nvSpPr>
          <p:cNvPr id="2" name="Title 1"/>
          <p:cNvSpPr>
            <a:spLocks noGrp="1"/>
          </p:cNvSpPr>
          <p:nvPr>
            <p:ph type="ctrTitle"/>
          </p:nvPr>
        </p:nvSpPr>
        <p:spPr>
          <a:xfrm>
            <a:off x="2267712" y="777600"/>
            <a:ext cx="5524328" cy="860400"/>
          </a:xfrm>
        </p:spPr>
        <p:txBody>
          <a:bodyPr/>
          <a:lstStyle>
            <a:lvl1pPr>
              <a:defRPr>
                <a:solidFill>
                  <a:schemeClr val="bg1"/>
                </a:solidFill>
                <a:latin typeface="+mn-lt"/>
                <a:cs typeface="Arial"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2267712" y="1753200"/>
            <a:ext cx="5524328" cy="968400"/>
          </a:xfrm>
        </p:spPr>
        <p:txBody>
          <a:bodyPr/>
          <a:lstStyle>
            <a:lvl1pPr marL="0" indent="0" algn="l">
              <a:buNone/>
              <a:defRPr sz="2000">
                <a:solidFill>
                  <a:schemeClr val="bg1"/>
                </a:solidFill>
                <a:latin typeface="+mn-lt"/>
                <a:cs typeface="Arial" pitchFamily="34" charset="0"/>
              </a:defRPr>
            </a:lvl1pPr>
            <a:lvl2pPr marL="0" indent="0" algn="l">
              <a:buNone/>
              <a:defRPr sz="160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67712" y="5751576"/>
            <a:ext cx="989153" cy="749808"/>
          </a:xfrm>
          <a:prstGeom prst="rect">
            <a:avLst/>
          </a:prstGeom>
        </p:spPr>
      </p:pic>
    </p:spTree>
    <p:extLst>
      <p:ext uri="{BB962C8B-B14F-4D97-AF65-F5344CB8AC3E}">
        <p14:creationId xmlns:p14="http://schemas.microsoft.com/office/powerpoint/2010/main" val="23267780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p:cNvSpPr>
            <a:spLocks noGrp="1"/>
          </p:cNvSpPr>
          <p:nvPr>
            <p:ph type="dt" sz="half" idx="10"/>
          </p:nvPr>
        </p:nvSpPr>
        <p:spPr/>
        <p:txBody>
          <a:bodyPr/>
          <a:lstStyle/>
          <a:p>
            <a:r>
              <a:rPr lang="en-US" dirty="0"/>
              <a:t>1 January 2014</a:t>
            </a:r>
          </a:p>
        </p:txBody>
      </p:sp>
      <p:sp>
        <p:nvSpPr>
          <p:cNvPr id="5" name="Footer Placeholder 4"/>
          <p:cNvSpPr>
            <a:spLocks noGrp="1"/>
          </p:cNvSpPr>
          <p:nvPr>
            <p:ph type="ftr" sz="quarter" idx="11"/>
          </p:nvPr>
        </p:nvSpPr>
        <p:spPr/>
        <p:txBody>
          <a:bodyPr/>
          <a:lstStyle/>
          <a:p>
            <a:r>
              <a:rPr lang="en-GB" dirty="0"/>
              <a:t>Presentation title</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latin typeface="+mn-lt"/>
                <a:cs typeface="Arial"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457200" y="1425598"/>
            <a:ext cx="8229600" cy="4698977"/>
          </a:xfrm>
        </p:spPr>
        <p:txBody>
          <a:bodyPr/>
          <a:lstStyle>
            <a:lvl1pPr marL="0" indent="0">
              <a:buNone/>
              <a:defRPr>
                <a:solidFill>
                  <a:schemeClr val="bg1"/>
                </a:solidFill>
                <a:latin typeface="+mn-lt"/>
                <a:cs typeface="Arial" pitchFamily="34" charset="0"/>
              </a:defRPr>
            </a:lvl1pPr>
            <a:lvl2pPr marL="0" indent="0">
              <a:buNone/>
              <a:defRPr>
                <a:solidFill>
                  <a:schemeClr val="bg1"/>
                </a:solidFill>
                <a:latin typeface="+mn-lt"/>
                <a:cs typeface="Arial" pitchFamily="34" charset="0"/>
              </a:defRPr>
            </a:lvl2pPr>
            <a:lvl3pPr marL="0" indent="0">
              <a:buNone/>
              <a:defRPr>
                <a:solidFill>
                  <a:schemeClr val="bg1"/>
                </a:solidFill>
                <a:latin typeface="+mn-lt"/>
                <a:cs typeface="Arial" pitchFamily="34" charset="0"/>
              </a:defRPr>
            </a:lvl3pPr>
            <a:lvl4pPr marL="0" indent="0">
              <a:buNone/>
              <a:defRPr>
                <a:solidFill>
                  <a:schemeClr val="bg1"/>
                </a:solidFill>
                <a:latin typeface="+mn-lt"/>
                <a:cs typeface="Arial" pitchFamily="34" charset="0"/>
              </a:defRPr>
            </a:lvl4pPr>
            <a:lvl5pPr marL="0" indent="0">
              <a:buNone/>
              <a:defRPr>
                <a:solidFill>
                  <a:schemeClr val="bg1"/>
                </a:solidFill>
                <a:latin typeface="+mn-lt"/>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r>
              <a:rPr lang="en-US" dirty="0"/>
              <a:t>1 January 2014</a:t>
            </a:r>
          </a:p>
        </p:txBody>
      </p:sp>
      <p:sp>
        <p:nvSpPr>
          <p:cNvPr id="5" name="Footer Placeholder 4"/>
          <p:cNvSpPr>
            <a:spLocks noGrp="1"/>
          </p:cNvSpPr>
          <p:nvPr>
            <p:ph type="ftr" sz="quarter" idx="11"/>
          </p:nvPr>
        </p:nvSpPr>
        <p:spPr/>
        <p:txBody>
          <a:bodyPr/>
          <a:lstStyle/>
          <a:p>
            <a:r>
              <a:rPr lang="en-GB" dirty="0"/>
              <a:t>Presentation title</a:t>
            </a:r>
          </a:p>
        </p:txBody>
      </p:sp>
      <p:sp>
        <p:nvSpPr>
          <p:cNvPr id="9"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12891094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latin typeface="+mn-lt"/>
                <a:cs typeface="Arial"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457200" y="1425598"/>
            <a:ext cx="8229600" cy="4698977"/>
          </a:xfrm>
        </p:spPr>
        <p:txBody>
          <a:bodyPr/>
          <a:lstStyle>
            <a:lvl1pPr marL="0" indent="0">
              <a:buNone/>
              <a:defRPr>
                <a:solidFill>
                  <a:schemeClr val="bg1"/>
                </a:solidFill>
                <a:latin typeface="+mn-lt"/>
                <a:cs typeface="Arial" pitchFamily="34" charset="0"/>
              </a:defRPr>
            </a:lvl1pPr>
            <a:lvl2pPr marL="356616">
              <a:defRPr>
                <a:solidFill>
                  <a:schemeClr val="bg1"/>
                </a:solidFill>
                <a:latin typeface="+mn-lt"/>
                <a:cs typeface="Arial" pitchFamily="34" charset="0"/>
              </a:defRPr>
            </a:lvl2pPr>
            <a:lvl3pPr marL="713232">
              <a:defRPr>
                <a:solidFill>
                  <a:schemeClr val="bg1"/>
                </a:solidFill>
                <a:latin typeface="+mn-lt"/>
                <a:cs typeface="Arial" pitchFamily="34" charset="0"/>
              </a:defRPr>
            </a:lvl3pPr>
            <a:lvl4pPr marL="1069848">
              <a:defRPr>
                <a:solidFill>
                  <a:schemeClr val="bg1"/>
                </a:solidFill>
                <a:latin typeface="+mn-lt"/>
                <a:cs typeface="Arial" pitchFamily="34" charset="0"/>
              </a:defRPr>
            </a:lvl4pPr>
            <a:lvl5pPr marL="1426464">
              <a:defRPr>
                <a:solidFill>
                  <a:schemeClr val="bg1"/>
                </a:solidFill>
                <a:latin typeface="+mn-lt"/>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r>
              <a:rPr lang="en-US" dirty="0"/>
              <a:t>1 January 2014</a:t>
            </a:r>
          </a:p>
        </p:txBody>
      </p:sp>
      <p:sp>
        <p:nvSpPr>
          <p:cNvPr id="5" name="Footer Placeholder 4"/>
          <p:cNvSpPr>
            <a:spLocks noGrp="1"/>
          </p:cNvSpPr>
          <p:nvPr>
            <p:ph type="ftr" sz="quarter" idx="11"/>
          </p:nvPr>
        </p:nvSpPr>
        <p:spPr/>
        <p:txBody>
          <a:bodyPr/>
          <a:lstStyle/>
          <a:p>
            <a:r>
              <a:rPr lang="en-GB" dirty="0"/>
              <a:t>Presentation title</a:t>
            </a:r>
          </a:p>
        </p:txBody>
      </p:sp>
      <p:sp>
        <p:nvSpPr>
          <p:cNvPr id="9"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34619011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defRPr>
            </a:lvl1pPr>
          </a:lstStyle>
          <a:p>
            <a:r>
              <a:rPr lang="en-US" dirty="0"/>
              <a:t>Click to edit Master title style</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p:cNvSpPr>
            <a:spLocks noGrp="1"/>
          </p:cNvSpPr>
          <p:nvPr>
            <p:ph type="dt" sz="half" idx="10"/>
          </p:nvPr>
        </p:nvSpPr>
        <p:spPr/>
        <p:txBody>
          <a:bodyPr/>
          <a:lstStyle/>
          <a:p>
            <a:r>
              <a:rPr lang="en-US" dirty="0"/>
              <a:t>1 January 2014</a:t>
            </a:r>
          </a:p>
        </p:txBody>
      </p:sp>
      <p:sp>
        <p:nvSpPr>
          <p:cNvPr id="4" name="Footer Placeholder 3"/>
          <p:cNvSpPr>
            <a:spLocks noGrp="1"/>
          </p:cNvSpPr>
          <p:nvPr>
            <p:ph type="ftr" sz="quarter" idx="11"/>
          </p:nvPr>
        </p:nvSpPr>
        <p:spPr/>
        <p:txBody>
          <a:bodyPr/>
          <a:lstStyle/>
          <a:p>
            <a:r>
              <a:rPr lang="en-GB" dirty="0"/>
              <a:t>Presentation title</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defRPr>
            </a:lvl1pPr>
          </a:lstStyle>
          <a:p>
            <a:r>
              <a:rPr lang="en-US" dirty="0"/>
              <a:t>Click to edit Master title style</a:t>
            </a:r>
            <a:endParaRPr lang="en-GB" dirty="0"/>
          </a:p>
        </p:txBody>
      </p:sp>
      <p:sp>
        <p:nvSpPr>
          <p:cNvPr id="8"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p:cNvSpPr>
            <a:spLocks noGrp="1"/>
          </p:cNvSpPr>
          <p:nvPr>
            <p:ph type="dt" sz="half" idx="10"/>
          </p:nvPr>
        </p:nvSpPr>
        <p:spPr/>
        <p:txBody>
          <a:bodyPr/>
          <a:lstStyle/>
          <a:p>
            <a:r>
              <a:rPr lang="en-US" dirty="0"/>
              <a:t>1 January 2014</a:t>
            </a:r>
          </a:p>
        </p:txBody>
      </p:sp>
      <p:sp>
        <p:nvSpPr>
          <p:cNvPr id="4" name="Footer Placeholder 3"/>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80509637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57200" y="1426464"/>
            <a:ext cx="4038600" cy="4691061"/>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26464"/>
            <a:ext cx="4038600" cy="4691061"/>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2"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p:cNvSpPr>
            <a:spLocks noGrp="1"/>
          </p:cNvSpPr>
          <p:nvPr>
            <p:ph type="dt" sz="half" idx="10"/>
          </p:nvPr>
        </p:nvSpPr>
        <p:spPr/>
        <p:txBody>
          <a:bodyPr/>
          <a:lstStyle/>
          <a:p>
            <a:r>
              <a:rPr lang="en-US" dirty="0"/>
              <a:t>1 January 2014</a:t>
            </a:r>
          </a:p>
        </p:txBody>
      </p:sp>
      <p:sp>
        <p:nvSpPr>
          <p:cNvPr id="6" name="Footer Placeholder 5"/>
          <p:cNvSpPr>
            <a:spLocks noGrp="1"/>
          </p:cNvSpPr>
          <p:nvPr>
            <p:ph type="ftr" sz="quarter" idx="11"/>
          </p:nvPr>
        </p:nvSpPr>
        <p:spPr/>
        <p:txBody>
          <a:bodyPr/>
          <a:lstStyle/>
          <a:p>
            <a:r>
              <a:rPr lang="en-GB" dirty="0"/>
              <a:t>Presentation title</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50000" y="2121114"/>
            <a:ext cx="4042800" cy="4003462"/>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4000" y="2121114"/>
            <a:ext cx="4042800" cy="4003462"/>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0" name="Text Placeholder 9"/>
          <p:cNvSpPr>
            <a:spLocks noGrp="1"/>
          </p:cNvSpPr>
          <p:nvPr>
            <p:ph type="body" sz="quarter" idx="12"/>
          </p:nvPr>
        </p:nvSpPr>
        <p:spPr>
          <a:xfrm>
            <a:off x="450000" y="1426464"/>
            <a:ext cx="4042800" cy="640800"/>
          </a:xfrm>
        </p:spPr>
        <p:txBody>
          <a:bodyPr anchor="t" anchorCtr="0"/>
          <a:lstStyle>
            <a:lvl1pPr>
              <a:buNone/>
              <a:defRPr b="1"/>
            </a:lvl1pPr>
          </a:lstStyle>
          <a:p>
            <a:pPr lvl="0"/>
            <a:endParaRPr lang="en-GB" dirty="0"/>
          </a:p>
        </p:txBody>
      </p:sp>
      <p:sp>
        <p:nvSpPr>
          <p:cNvPr id="11" name="Text Placeholder 9"/>
          <p:cNvSpPr>
            <a:spLocks noGrp="1"/>
          </p:cNvSpPr>
          <p:nvPr>
            <p:ph type="body" sz="quarter" idx="13"/>
          </p:nvPr>
        </p:nvSpPr>
        <p:spPr>
          <a:xfrm>
            <a:off x="4644000" y="1426464"/>
            <a:ext cx="4042800" cy="640800"/>
          </a:xfrm>
        </p:spPr>
        <p:txBody>
          <a:bodyPr anchor="t" anchorCtr="0"/>
          <a:lstStyle>
            <a:lvl1pPr>
              <a:buNone/>
              <a:defRPr b="1"/>
            </a:lvl1pPr>
          </a:lstStyle>
          <a:p>
            <a:pPr lvl="0"/>
            <a:endParaRPr lang="en-GB" dirty="0"/>
          </a:p>
        </p:txBody>
      </p:sp>
      <p:sp>
        <p:nvSpPr>
          <p:cNvPr id="9"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7" name="Date Placeholder 6"/>
          <p:cNvSpPr>
            <a:spLocks noGrp="1"/>
          </p:cNvSpPr>
          <p:nvPr>
            <p:ph type="dt" sz="half" idx="14"/>
          </p:nvPr>
        </p:nvSpPr>
        <p:spPr/>
        <p:txBody>
          <a:bodyPr/>
          <a:lstStyle/>
          <a:p>
            <a:r>
              <a:rPr lang="en-US" dirty="0"/>
              <a:t>1 January 2014</a:t>
            </a:r>
          </a:p>
        </p:txBody>
      </p:sp>
      <p:sp>
        <p:nvSpPr>
          <p:cNvPr id="13" name="Footer Placeholder 12"/>
          <p:cNvSpPr>
            <a:spLocks noGrp="1"/>
          </p:cNvSpPr>
          <p:nvPr>
            <p:ph type="ftr" sz="quarter" idx="15"/>
          </p:nvPr>
        </p:nvSpPr>
        <p:spPr/>
        <p:txBody>
          <a:bodyPr/>
          <a:lstStyle/>
          <a:p>
            <a:r>
              <a:rPr lang="en-GB" dirty="0"/>
              <a:t>Presentation title</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5614" y="1025525"/>
            <a:ext cx="8229600" cy="1643063"/>
          </a:xfrm>
        </p:spPr>
        <p:txBody>
          <a:bodyPr/>
          <a:lstStyle>
            <a:lvl1pPr marL="0" indent="0" algn="l">
              <a:lnSpc>
                <a:spcPct val="85000"/>
              </a:lnSpc>
              <a:spcBef>
                <a:spcPts val="0"/>
              </a:spcBef>
              <a:buNone/>
              <a:defRPr sz="5000" b="1">
                <a:solidFill>
                  <a:schemeClr val="bg2"/>
                </a:solidFill>
                <a:latin typeface="+mn-lt"/>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p>
        </p:txBody>
      </p:sp>
      <p:sp>
        <p:nvSpPr>
          <p:cNvPr id="5"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endParaRPr>
          </a:p>
        </p:txBody>
      </p:sp>
      <p:sp>
        <p:nvSpPr>
          <p:cNvPr id="2" name="Date Placeholder 1"/>
          <p:cNvSpPr>
            <a:spLocks noGrp="1"/>
          </p:cNvSpPr>
          <p:nvPr>
            <p:ph type="dt" sz="half" idx="12"/>
          </p:nvPr>
        </p:nvSpPr>
        <p:spPr/>
        <p:txBody>
          <a:bodyPr/>
          <a:lstStyle/>
          <a:p>
            <a:r>
              <a:rPr lang="en-US" dirty="0"/>
              <a:t>1 January 2014</a:t>
            </a:r>
          </a:p>
        </p:txBody>
      </p:sp>
      <p:sp>
        <p:nvSpPr>
          <p:cNvPr id="4" name="Footer Placeholder 3"/>
          <p:cNvSpPr>
            <a:spLocks noGrp="1"/>
          </p:cNvSpPr>
          <p:nvPr>
            <p:ph type="ftr" sz="quarter" idx="13"/>
          </p:nvPr>
        </p:nvSpPr>
        <p:spPr/>
        <p:txBody>
          <a:bodyPr/>
          <a:lstStyle/>
          <a:p>
            <a:r>
              <a:rPr lang="en-GB" dirty="0"/>
              <a:t>Presentation title</a:t>
            </a:r>
          </a:p>
        </p:txBody>
      </p:sp>
    </p:spTree>
    <p:extLst>
      <p:ext uri="{BB962C8B-B14F-4D97-AF65-F5344CB8AC3E}">
        <p14:creationId xmlns:p14="http://schemas.microsoft.com/office/powerpoint/2010/main" val="39130112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dirty="0"/>
              <a:t>Click to edit Master title style</a:t>
            </a:r>
          </a:p>
        </p:txBody>
      </p:sp>
      <p:sp>
        <p:nvSpPr>
          <p:cNvPr id="6" name="Freeform 5"/>
          <p:cNvSpPr>
            <a:spLocks/>
          </p:cNvSpPr>
          <p:nvPr userDrawn="1"/>
        </p:nvSpPr>
        <p:spPr bwMode="gray">
          <a:xfrm>
            <a:off x="457200"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 name="Date Placeholder 1"/>
          <p:cNvSpPr>
            <a:spLocks noGrp="1"/>
          </p:cNvSpPr>
          <p:nvPr>
            <p:ph type="dt" sz="half" idx="10"/>
          </p:nvPr>
        </p:nvSpPr>
        <p:spPr/>
        <p:txBody>
          <a:bodyPr/>
          <a:lstStyle/>
          <a:p>
            <a:r>
              <a:rPr lang="en-US" dirty="0"/>
              <a:t>1 January 2014</a:t>
            </a:r>
          </a:p>
        </p:txBody>
      </p:sp>
      <p:sp>
        <p:nvSpPr>
          <p:cNvPr id="3" name="Footer Placeholder 2"/>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1999940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6" name="Title 5"/>
          <p:cNvSpPr>
            <a:spLocks noGrp="1"/>
          </p:cNvSpPr>
          <p:nvPr>
            <p:ph type="title"/>
          </p:nvPr>
        </p:nvSpPr>
        <p:spPr>
          <a:xfrm>
            <a:off x="457200" y="201600"/>
            <a:ext cx="8232775" cy="860400"/>
          </a:xfrm>
          <a:prstGeom prst="rect">
            <a:avLst/>
          </a:prstGeom>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r>
              <a:rPr lang="en-US" dirty="0"/>
              <a:t>1 January 2014</a:t>
            </a:r>
          </a:p>
        </p:txBody>
      </p:sp>
      <p:sp>
        <p:nvSpPr>
          <p:cNvPr id="3" name="Footer Placeholder 2"/>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87281714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dirty="0"/>
              <a:t>Click to edit Master title style</a:t>
            </a:r>
          </a:p>
        </p:txBody>
      </p:sp>
      <p:sp>
        <p:nvSpPr>
          <p:cNvPr id="6" name="Freeform 5"/>
          <p:cNvSpPr>
            <a:spLocks/>
          </p:cNvSpPr>
          <p:nvPr userDrawn="1"/>
        </p:nvSpPr>
        <p:spPr bwMode="gray">
          <a:xfrm>
            <a:off x="457200"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 name="Date Placeholder 1"/>
          <p:cNvSpPr>
            <a:spLocks noGrp="1"/>
          </p:cNvSpPr>
          <p:nvPr>
            <p:ph type="dt" sz="half" idx="10"/>
          </p:nvPr>
        </p:nvSpPr>
        <p:spPr/>
        <p:txBody>
          <a:bodyPr/>
          <a:lstStyle/>
          <a:p>
            <a:r>
              <a:rPr lang="en-US" dirty="0"/>
              <a:t>1 January 2014</a:t>
            </a:r>
          </a:p>
        </p:txBody>
      </p:sp>
      <p:sp>
        <p:nvSpPr>
          <p:cNvPr id="3" name="Footer Placeholder 2"/>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252864780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dirty="0"/>
              <a:t>Click to edit Master title style</a:t>
            </a:r>
          </a:p>
        </p:txBody>
      </p:sp>
      <p:sp>
        <p:nvSpPr>
          <p:cNvPr id="5" name="Freeform 5"/>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dpi="0" rotWithShape="1">
            <a:blip r:embed="rId2" cstate="print"/>
            <a:srcRect/>
            <a:stretch>
              <a:fillRect/>
            </a:stretch>
          </a:bli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 name="Date Placeholder 1"/>
          <p:cNvSpPr>
            <a:spLocks noGrp="1"/>
          </p:cNvSpPr>
          <p:nvPr>
            <p:ph type="dt" sz="half" idx="10"/>
          </p:nvPr>
        </p:nvSpPr>
        <p:spPr/>
        <p:txBody>
          <a:bodyPr/>
          <a:lstStyle/>
          <a:p>
            <a:r>
              <a:rPr lang="en-US" dirty="0"/>
              <a:t>1 January 2014</a:t>
            </a:r>
          </a:p>
        </p:txBody>
      </p:sp>
      <p:sp>
        <p:nvSpPr>
          <p:cNvPr id="3" name="Footer Placeholder 2"/>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252864780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455613" y="6243638"/>
            <a:ext cx="8229600" cy="0"/>
          </a:xfrm>
          <a:prstGeom prst="line">
            <a:avLst/>
          </a:prstGeom>
          <a:noFill/>
          <a:ln w="3175">
            <a:solidFill>
              <a:srgbClr val="808080"/>
            </a:solidFill>
            <a:round/>
            <a:headEnd/>
            <a:tailEnd/>
          </a:ln>
          <a:effectLst/>
        </p:spPr>
        <p:txBody>
          <a:bodyPr wrap="none" anchor="ctr"/>
          <a:lstStyle/>
          <a:p>
            <a:endParaRPr lang="en-US" noProof="0" dirty="0">
              <a:solidFill>
                <a:schemeClr val="bg1"/>
              </a:solidFill>
            </a:endParaRPr>
          </a:p>
        </p:txBody>
      </p:sp>
      <p:sp>
        <p:nvSpPr>
          <p:cNvPr id="2" name="Date Placeholder 1"/>
          <p:cNvSpPr>
            <a:spLocks noGrp="1"/>
          </p:cNvSpPr>
          <p:nvPr>
            <p:ph type="dt" sz="half" idx="10"/>
          </p:nvPr>
        </p:nvSpPr>
        <p:spPr/>
        <p:txBody>
          <a:bodyPr/>
          <a:lstStyle/>
          <a:p>
            <a:r>
              <a:rPr lang="en-US" dirty="0"/>
              <a:t>1 January 2014</a:t>
            </a:r>
          </a:p>
        </p:txBody>
      </p:sp>
      <p:sp>
        <p:nvSpPr>
          <p:cNvPr id="3" name="Footer Placeholder 2"/>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335068083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455612" y="719139"/>
            <a:ext cx="3506400"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mn-lt"/>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mn-lt"/>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mn-lt"/>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mn-lt"/>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mn-lt"/>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09000777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6718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32775" cy="860400"/>
          </a:xfrm>
          <a:prstGeom prst="rect">
            <a:avLst/>
          </a:prstGeom>
        </p:spPr>
        <p:txBody>
          <a:bodyPr/>
          <a:lstStyle>
            <a:lvl1pPr>
              <a:defRPr>
                <a:solidFill>
                  <a:schemeClr val="bg1"/>
                </a:solidFill>
                <a:latin typeface="+mn-lt"/>
                <a:cs typeface="Arial" pitchFamily="34" charset="0"/>
              </a:defRPr>
            </a:lvl1pPr>
          </a:lstStyle>
          <a:p>
            <a:r>
              <a:rPr lang="en-US"/>
              <a:t>Click to edit Master title style</a:t>
            </a:r>
            <a:endParaRPr lang="en-GB" dirty="0"/>
          </a:p>
        </p:txBody>
      </p:sp>
      <p:sp>
        <p:nvSpPr>
          <p:cNvPr id="3" name="Content Placeholder 2"/>
          <p:cNvSpPr>
            <a:spLocks noGrp="1"/>
          </p:cNvSpPr>
          <p:nvPr>
            <p:ph sz="half" idx="1"/>
          </p:nvPr>
        </p:nvSpPr>
        <p:spPr>
          <a:xfrm>
            <a:off x="457200" y="1426464"/>
            <a:ext cx="4038600" cy="4698111"/>
          </a:xfrm>
          <a:prstGeom prst="rect">
            <a:avLst/>
          </a:prstGeom>
        </p:spPr>
        <p:txBody>
          <a:bodyPr/>
          <a:lstStyle>
            <a:lvl1pPr>
              <a:defRPr sz="2400">
                <a:solidFill>
                  <a:schemeClr val="bg1"/>
                </a:solidFill>
                <a:latin typeface="+mn-lt"/>
                <a:cs typeface="Arial" pitchFamily="34" charset="0"/>
              </a:defRPr>
            </a:lvl1pPr>
            <a:lvl2pPr>
              <a:defRPr sz="2400">
                <a:solidFill>
                  <a:schemeClr val="bg1"/>
                </a:solidFill>
                <a:latin typeface="+mn-lt"/>
                <a:cs typeface="Arial" pitchFamily="34" charset="0"/>
              </a:defRPr>
            </a:lvl2pPr>
            <a:lvl3pPr>
              <a:defRPr sz="2000">
                <a:solidFill>
                  <a:schemeClr val="bg1"/>
                </a:solidFill>
                <a:latin typeface="+mn-lt"/>
                <a:cs typeface="Arial" pitchFamily="34" charset="0"/>
              </a:defRPr>
            </a:lvl3pPr>
            <a:lvl4pPr>
              <a:defRPr sz="1800">
                <a:solidFill>
                  <a:schemeClr val="bg1"/>
                </a:solidFill>
                <a:latin typeface="+mn-lt"/>
                <a:cs typeface="Arial" pitchFamily="34" charset="0"/>
              </a:defRPr>
            </a:lvl4pPr>
            <a:lvl5pPr>
              <a:defRPr sz="1800">
                <a:solidFill>
                  <a:schemeClr val="bg1"/>
                </a:solidFill>
                <a:latin typeface="+mn-lt"/>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1426464"/>
            <a:ext cx="4038600" cy="4698111"/>
          </a:xfrm>
          <a:prstGeom prst="rect">
            <a:avLst/>
          </a:prstGeom>
        </p:spPr>
        <p:txBody>
          <a:bodyPr/>
          <a:lstStyle>
            <a:lvl1pPr>
              <a:defRPr sz="2400">
                <a:solidFill>
                  <a:schemeClr val="bg1"/>
                </a:solidFill>
                <a:latin typeface="+mn-lt"/>
                <a:cs typeface="Arial" pitchFamily="34" charset="0"/>
              </a:defRPr>
            </a:lvl1pPr>
            <a:lvl2pPr>
              <a:defRPr sz="2400">
                <a:solidFill>
                  <a:schemeClr val="bg1"/>
                </a:solidFill>
                <a:latin typeface="+mn-lt"/>
                <a:cs typeface="Arial" pitchFamily="34" charset="0"/>
              </a:defRPr>
            </a:lvl2pPr>
            <a:lvl3pPr>
              <a:defRPr sz="2000">
                <a:solidFill>
                  <a:schemeClr val="bg1"/>
                </a:solidFill>
                <a:latin typeface="+mn-lt"/>
                <a:cs typeface="Arial" pitchFamily="34" charset="0"/>
              </a:defRPr>
            </a:lvl3pPr>
            <a:lvl4pPr>
              <a:defRPr sz="1800">
                <a:solidFill>
                  <a:schemeClr val="bg1"/>
                </a:solidFill>
                <a:latin typeface="+mn-lt"/>
                <a:cs typeface="Arial" pitchFamily="34" charset="0"/>
              </a:defRPr>
            </a:lvl4pPr>
            <a:lvl5pPr>
              <a:defRPr sz="1800">
                <a:solidFill>
                  <a:schemeClr val="bg1"/>
                </a:solidFill>
                <a:latin typeface="+mn-lt"/>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12"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7" name="Date Placeholder 6"/>
          <p:cNvSpPr>
            <a:spLocks noGrp="1"/>
          </p:cNvSpPr>
          <p:nvPr>
            <p:ph type="dt" sz="half" idx="10"/>
          </p:nvPr>
        </p:nvSpPr>
        <p:spPr/>
        <p:txBody>
          <a:bodyPr/>
          <a:lstStyle/>
          <a:p>
            <a:r>
              <a:rPr lang="en-US" dirty="0"/>
              <a:t>1 January 2014</a:t>
            </a:r>
          </a:p>
        </p:txBody>
      </p:sp>
      <p:sp>
        <p:nvSpPr>
          <p:cNvPr id="9" name="Footer Placeholder 8"/>
          <p:cNvSpPr>
            <a:spLocks noGrp="1"/>
          </p:cNvSpPr>
          <p:nvPr>
            <p:ph type="ftr" sz="quarter" idx="11"/>
          </p:nvPr>
        </p:nvSpPr>
        <p:spPr/>
        <p:txBody>
          <a:bodyPr/>
          <a:lstStyle/>
          <a:p>
            <a:r>
              <a:rPr lang="en-GB" dirty="0"/>
              <a:t>Presentation title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32775" cy="860400"/>
          </a:xfrm>
          <a:prstGeom prst="rect">
            <a:avLst/>
          </a:prstGeom>
        </p:spPr>
        <p:txBody>
          <a:bodyPr/>
          <a:lstStyle>
            <a:lvl1pPr>
              <a:defRPr>
                <a:solidFill>
                  <a:schemeClr val="bg1"/>
                </a:solidFill>
                <a:latin typeface="+mn-lt"/>
                <a:cs typeface="Arial" pitchFamily="34" charset="0"/>
              </a:defRPr>
            </a:lvl1pPr>
          </a:lstStyle>
          <a:p>
            <a:r>
              <a:rPr lang="en-US"/>
              <a:t>Click to edit Master title style</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9"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7" name="Date Placeholder 6"/>
          <p:cNvSpPr>
            <a:spLocks noGrp="1"/>
          </p:cNvSpPr>
          <p:nvPr>
            <p:ph type="dt" sz="half" idx="14"/>
          </p:nvPr>
        </p:nvSpPr>
        <p:spPr/>
        <p:txBody>
          <a:bodyPr/>
          <a:lstStyle/>
          <a:p>
            <a:r>
              <a:rPr lang="en-US" dirty="0"/>
              <a:t>1 January 2014</a:t>
            </a:r>
          </a:p>
        </p:txBody>
      </p:sp>
      <p:sp>
        <p:nvSpPr>
          <p:cNvPr id="12" name="Footer Placeholder 11"/>
          <p:cNvSpPr>
            <a:spLocks noGrp="1"/>
          </p:cNvSpPr>
          <p:nvPr>
            <p:ph type="ftr" sz="quarter" idx="15"/>
          </p:nvPr>
        </p:nvSpPr>
        <p:spPr/>
        <p:txBody>
          <a:bodyPr/>
          <a:lstStyle/>
          <a:p>
            <a:r>
              <a:rPr lang="en-GB" dirty="0"/>
              <a:t>Presentation title</a:t>
            </a:r>
          </a:p>
        </p:txBody>
      </p:sp>
      <p:sp>
        <p:nvSpPr>
          <p:cNvPr id="13" name="Content Placeholder 2"/>
          <p:cNvSpPr>
            <a:spLocks noGrp="1"/>
          </p:cNvSpPr>
          <p:nvPr>
            <p:ph sz="half" idx="1"/>
          </p:nvPr>
        </p:nvSpPr>
        <p:spPr>
          <a:xfrm>
            <a:off x="457200" y="2121113"/>
            <a:ext cx="4042800" cy="3994963"/>
          </a:xfrm>
          <a:prstGeom prst="rect">
            <a:avLst/>
          </a:prstGeo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3"/>
          <p:cNvSpPr>
            <a:spLocks noGrp="1"/>
          </p:cNvSpPr>
          <p:nvPr>
            <p:ph sz="half" idx="2"/>
          </p:nvPr>
        </p:nvSpPr>
        <p:spPr>
          <a:xfrm>
            <a:off x="4651200" y="2121113"/>
            <a:ext cx="4042800" cy="3994963"/>
          </a:xfrm>
          <a:prstGeom prst="rect">
            <a:avLst/>
          </a:prstGeo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9"/>
          <p:cNvSpPr>
            <a:spLocks noGrp="1"/>
          </p:cNvSpPr>
          <p:nvPr>
            <p:ph type="body" sz="quarter" idx="12"/>
          </p:nvPr>
        </p:nvSpPr>
        <p:spPr>
          <a:xfrm>
            <a:off x="457200" y="1426464"/>
            <a:ext cx="4042800" cy="640800"/>
          </a:xfrm>
          <a:prstGeom prst="rect">
            <a:avLst/>
          </a:prstGeom>
        </p:spPr>
        <p:txBody>
          <a:bodyPr anchor="t" anchorCtr="0"/>
          <a:lstStyle>
            <a:lvl1pPr>
              <a:buNone/>
              <a:defRPr b="1">
                <a:solidFill>
                  <a:schemeClr val="bg1"/>
                </a:solidFill>
              </a:defRPr>
            </a:lvl1pPr>
          </a:lstStyle>
          <a:p>
            <a:pPr lvl="0"/>
            <a:endParaRPr lang="en-GB" dirty="0"/>
          </a:p>
        </p:txBody>
      </p:sp>
      <p:sp>
        <p:nvSpPr>
          <p:cNvPr id="16" name="Text Placeholder 9"/>
          <p:cNvSpPr>
            <a:spLocks noGrp="1"/>
          </p:cNvSpPr>
          <p:nvPr>
            <p:ph type="body" sz="quarter" idx="13"/>
          </p:nvPr>
        </p:nvSpPr>
        <p:spPr>
          <a:xfrm>
            <a:off x="4651200" y="1426464"/>
            <a:ext cx="4042800" cy="640800"/>
          </a:xfrm>
          <a:prstGeom prst="rect">
            <a:avLst/>
          </a:prstGeom>
        </p:spPr>
        <p:txBody>
          <a:bodyPr anchor="t" anchorCtr="0"/>
          <a:lstStyle>
            <a:lvl1pPr>
              <a:buNone/>
              <a:defRPr b="1">
                <a:solidFill>
                  <a:schemeClr val="bg1"/>
                </a:solidFill>
              </a:defRPr>
            </a:lvl1pPr>
          </a:lstStyle>
          <a:p>
            <a:pPr lvl="0"/>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image" Target="../media/image6.wmf"/><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21" Type="http://schemas.openxmlformats.org/officeDocument/2006/relationships/image" Target="../media/image11.wmf"/><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theme" Target="../theme/theme3.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3" Type="http://schemas.openxmlformats.org/officeDocument/2006/relationships/slideLayout" Target="../slideLayouts/slideLayout58.xml"/><Relationship Id="rId21" Type="http://schemas.openxmlformats.org/officeDocument/2006/relationships/image" Target="../media/image18.wmf"/><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theme" Target="../theme/theme4.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200" y="201600"/>
            <a:ext cx="8232775" cy="8604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13" name="Text Placeholder 2"/>
          <p:cNvSpPr>
            <a:spLocks noGrp="1"/>
          </p:cNvSpPr>
          <p:nvPr>
            <p:ph type="body" idx="1"/>
          </p:nvPr>
        </p:nvSpPr>
        <p:spPr>
          <a:xfrm>
            <a:off x="457200" y="1425600"/>
            <a:ext cx="8229600" cy="4698976"/>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Footer Placeholder 4"/>
          <p:cNvSpPr>
            <a:spLocks noGrp="1"/>
          </p:cNvSpPr>
          <p:nvPr>
            <p:ph type="ftr" sz="quarter" idx="3"/>
          </p:nvPr>
        </p:nvSpPr>
        <p:spPr>
          <a:xfrm>
            <a:off x="2588400" y="6496184"/>
            <a:ext cx="3434400" cy="201168"/>
          </a:xfrm>
          <a:prstGeom prst="rect">
            <a:avLst/>
          </a:prstGeom>
        </p:spPr>
        <p:txBody>
          <a:bodyPr vert="horz" lIns="0" tIns="0" rIns="0" bIns="0" rtlCol="0" anchor="t" anchorCtr="0">
            <a:noAutofit/>
          </a:bodyPr>
          <a:lstStyle>
            <a:lvl1pPr algn="l">
              <a:defRPr sz="1100">
                <a:solidFill>
                  <a:schemeClr val="bg1"/>
                </a:solidFill>
                <a:latin typeface="+mn-lt"/>
                <a:cs typeface="Arial" pitchFamily="34" charset="0"/>
              </a:defRPr>
            </a:lvl1pPr>
          </a:lstStyle>
          <a:p>
            <a:r>
              <a:rPr lang="en-GB" dirty="0"/>
              <a:t>Presentation title</a:t>
            </a:r>
          </a:p>
        </p:txBody>
      </p:sp>
      <p:sp>
        <p:nvSpPr>
          <p:cNvPr id="15" name="TextBox 14"/>
          <p:cNvSpPr txBox="1"/>
          <p:nvPr/>
        </p:nvSpPr>
        <p:spPr>
          <a:xfrm>
            <a:off x="457200" y="6496184"/>
            <a:ext cx="722376" cy="201168"/>
          </a:xfrm>
          <a:prstGeom prst="rect">
            <a:avLst/>
          </a:prstGeom>
          <a:noFill/>
        </p:spPr>
        <p:txBody>
          <a:bodyPr vert="horz" wrap="square" lIns="0" tIns="0" rIns="0" bIns="0" rtlCol="0" anchor="t" anchorCtr="0">
            <a:noAutofit/>
          </a:bodyPr>
          <a:lstStyle/>
          <a:p>
            <a:r>
              <a:rPr lang="en-GB" sz="1100" dirty="0">
                <a:solidFill>
                  <a:schemeClr val="bg1"/>
                </a:solidFill>
                <a:latin typeface="+mn-lt"/>
                <a:cs typeface="Arial" pitchFamily="34" charset="0"/>
              </a:rPr>
              <a:t>Page </a:t>
            </a:r>
            <a:fld id="{9AE4D82F-B047-469B-AC52-A46321747EAF}" type="slidenum">
              <a:rPr lang="en-GB" sz="1100" smtClean="0">
                <a:solidFill>
                  <a:schemeClr val="bg1"/>
                </a:solidFill>
                <a:latin typeface="+mn-lt"/>
                <a:cs typeface="Arial" pitchFamily="34" charset="0"/>
              </a:rPr>
              <a:pPr/>
              <a:t>‹#›</a:t>
            </a:fld>
            <a:endParaRPr lang="en-GB" sz="1100" dirty="0">
              <a:solidFill>
                <a:schemeClr val="bg1"/>
              </a:solidFill>
              <a:latin typeface="+mn-lt"/>
              <a:cs typeface="Arial" pitchFamily="34" charset="0"/>
            </a:endParaRPr>
          </a:p>
        </p:txBody>
      </p:sp>
      <p:sp>
        <p:nvSpPr>
          <p:cNvPr id="16" name="Date Placeholder 3"/>
          <p:cNvSpPr>
            <a:spLocks noGrp="1"/>
          </p:cNvSpPr>
          <p:nvPr>
            <p:ph type="dt" sz="half" idx="2"/>
          </p:nvPr>
        </p:nvSpPr>
        <p:spPr>
          <a:xfrm>
            <a:off x="1217792" y="6496184"/>
            <a:ext cx="1188720" cy="201168"/>
          </a:xfrm>
          <a:prstGeom prst="rect">
            <a:avLst/>
          </a:prstGeom>
        </p:spPr>
        <p:txBody>
          <a:bodyPr vert="horz" wrap="none" lIns="0" tIns="0" rIns="0" bIns="0" rtlCol="0" anchor="t" anchorCtr="0">
            <a:noAutofit/>
          </a:bodyPr>
          <a:lstStyle>
            <a:lvl1pPr algn="l">
              <a:defRPr sz="1100">
                <a:solidFill>
                  <a:schemeClr val="bg1"/>
                </a:solidFill>
                <a:latin typeface="+mn-lt"/>
                <a:cs typeface="Arial" pitchFamily="34" charset="0"/>
              </a:defRPr>
            </a:lvl1pPr>
          </a:lstStyle>
          <a:p>
            <a:r>
              <a:rPr lang="en-US" dirty="0"/>
              <a:t>1 January 2014</a:t>
            </a:r>
          </a:p>
        </p:txBody>
      </p:sp>
      <p:pic>
        <p:nvPicPr>
          <p:cNvPr id="17" name="Picture 16"/>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284464" y="6327648"/>
            <a:ext cx="399919" cy="408838"/>
          </a:xfrm>
          <a:prstGeom prst="rect">
            <a:avLst/>
          </a:prstGeom>
        </p:spPr>
      </p:pic>
    </p:spTree>
  </p:cSld>
  <p:clrMap bg1="lt1" tx1="dk1" bg2="lt2" tx2="dk2" accent1="accent1" accent2="accent2" accent3="accent3" accent4="accent4" accent5="accent5" accent6="accent6" hlink="hlink" folHlink="folHlink"/>
  <p:sldLayoutIdLst>
    <p:sldLayoutId id="2147483667" r:id="rId1"/>
    <p:sldLayoutId id="2147483784" r:id="rId2"/>
    <p:sldLayoutId id="2147483668" r:id="rId3"/>
    <p:sldLayoutId id="2147483748" r:id="rId4"/>
    <p:sldLayoutId id="2147483749" r:id="rId5"/>
    <p:sldLayoutId id="2147483669" r:id="rId6"/>
    <p:sldLayoutId id="2147483780" r:id="rId7"/>
    <p:sldLayoutId id="2147483670" r:id="rId8"/>
    <p:sldLayoutId id="2147483671" r:id="rId9"/>
    <p:sldLayoutId id="2147483672" r:id="rId10"/>
    <p:sldLayoutId id="2147483673" r:id="rId11"/>
    <p:sldLayoutId id="2147483674" r:id="rId12"/>
    <p:sldLayoutId id="2147483726" r:id="rId13"/>
    <p:sldLayoutId id="2147483677" r:id="rId14"/>
    <p:sldLayoutId id="2147483678" r:id="rId15"/>
    <p:sldLayoutId id="2147483679" r:id="rId16"/>
    <p:sldLayoutId id="2147483788" r:id="rId17"/>
  </p:sldLayoutIdLst>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200" y="201600"/>
            <a:ext cx="8229600" cy="86040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15" name="Text Placeholder 2"/>
          <p:cNvSpPr>
            <a:spLocks noGrp="1"/>
          </p:cNvSpPr>
          <p:nvPr>
            <p:ph type="body" idx="1"/>
          </p:nvPr>
        </p:nvSpPr>
        <p:spPr>
          <a:xfrm>
            <a:off x="457200" y="1425600"/>
            <a:ext cx="8229600" cy="4698975"/>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Footer Placeholder 4"/>
          <p:cNvSpPr>
            <a:spLocks noGrp="1"/>
          </p:cNvSpPr>
          <p:nvPr>
            <p:ph type="ftr" sz="quarter" idx="3"/>
          </p:nvPr>
        </p:nvSpPr>
        <p:spPr>
          <a:xfrm>
            <a:off x="2588400" y="6492240"/>
            <a:ext cx="3434400" cy="201168"/>
          </a:xfrm>
          <a:prstGeom prst="rect">
            <a:avLst/>
          </a:prstGeom>
        </p:spPr>
        <p:txBody>
          <a:bodyPr vert="horz" wrap="square" lIns="0" tIns="0" rIns="0" bIns="0" rtlCol="0" anchor="t" anchorCtr="0">
            <a:noAutofit/>
          </a:bodyPr>
          <a:lstStyle>
            <a:lvl1pPr algn="l">
              <a:defRPr sz="1100">
                <a:solidFill>
                  <a:schemeClr val="bg1"/>
                </a:solidFill>
                <a:latin typeface="+mn-lt"/>
              </a:defRPr>
            </a:lvl1pPr>
          </a:lstStyle>
          <a:p>
            <a:r>
              <a:rPr lang="en-GB" dirty="0"/>
              <a:t>Presentation title</a:t>
            </a:r>
          </a:p>
        </p:txBody>
      </p:sp>
      <p:sp>
        <p:nvSpPr>
          <p:cNvPr id="18" name="TextBox 17"/>
          <p:cNvSpPr txBox="1"/>
          <p:nvPr/>
        </p:nvSpPr>
        <p:spPr>
          <a:xfrm>
            <a:off x="457200" y="6492240"/>
            <a:ext cx="720000" cy="201168"/>
          </a:xfrm>
          <a:prstGeom prst="rect">
            <a:avLst/>
          </a:prstGeom>
          <a:noFill/>
        </p:spPr>
        <p:txBody>
          <a:bodyPr vert="horz" wrap="square" lIns="0" tIns="0" rIns="0" bIns="0" rtlCol="0" anchor="t" anchorCtr="0">
            <a:noAutofit/>
          </a:bodyPr>
          <a:lstStyle/>
          <a:p>
            <a:r>
              <a:rPr lang="en-GB" sz="1100" dirty="0">
                <a:solidFill>
                  <a:schemeClr val="bg1"/>
                </a:solidFill>
                <a:latin typeface="+mn-lt"/>
              </a:rPr>
              <a:t>Page </a:t>
            </a:r>
            <a:fld id="{9AE4D82F-B047-469B-AC52-A46321747EAF}" type="slidenum">
              <a:rPr lang="en-GB" sz="1100" smtClean="0">
                <a:solidFill>
                  <a:schemeClr val="bg1"/>
                </a:solidFill>
                <a:latin typeface="+mn-lt"/>
              </a:rPr>
              <a:pPr/>
              <a:t>‹#›</a:t>
            </a:fld>
            <a:endParaRPr lang="en-GB" sz="1100" dirty="0">
              <a:solidFill>
                <a:schemeClr val="bg1"/>
              </a:solidFill>
              <a:latin typeface="+mn-lt"/>
            </a:endParaRPr>
          </a:p>
        </p:txBody>
      </p:sp>
      <p:sp>
        <p:nvSpPr>
          <p:cNvPr id="19" name="Date Placeholder 2"/>
          <p:cNvSpPr>
            <a:spLocks noGrp="1"/>
          </p:cNvSpPr>
          <p:nvPr>
            <p:ph type="dt" sz="half" idx="2"/>
          </p:nvPr>
        </p:nvSpPr>
        <p:spPr>
          <a:xfrm>
            <a:off x="1217792" y="6492240"/>
            <a:ext cx="1188720" cy="201168"/>
          </a:xfrm>
          <a:prstGeom prst="rect">
            <a:avLst/>
          </a:prstGeom>
        </p:spPr>
        <p:txBody>
          <a:bodyPr vert="horz" wrap="square" lIns="0" tIns="0" rIns="0" bIns="0" anchor="t" anchorCtr="0"/>
          <a:lstStyle>
            <a:lvl1pPr>
              <a:defRPr sz="1100">
                <a:solidFill>
                  <a:schemeClr val="bg1"/>
                </a:solidFill>
                <a:latin typeface="+mn-lt"/>
                <a:cs typeface="Arial" pitchFamily="34" charset="0"/>
              </a:defRPr>
            </a:lvl1pPr>
          </a:lstStyle>
          <a:p>
            <a:r>
              <a:rPr lang="en-US" dirty="0"/>
              <a:t>1 January 2014</a:t>
            </a:r>
          </a:p>
        </p:txBody>
      </p:sp>
      <p:pic>
        <p:nvPicPr>
          <p:cNvPr id="20" name="Picture 19"/>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284464" y="6327648"/>
            <a:ext cx="402504" cy="411480"/>
          </a:xfrm>
          <a:prstGeom prst="rect">
            <a:avLst/>
          </a:prstGeom>
        </p:spPr>
      </p:pic>
    </p:spTree>
    <p:extLst>
      <p:ext uri="{BB962C8B-B14F-4D97-AF65-F5344CB8AC3E}">
        <p14:creationId xmlns:p14="http://schemas.microsoft.com/office/powerpoint/2010/main" val="2074791551"/>
      </p:ext>
    </p:extLst>
  </p:cSld>
  <p:clrMap bg1="lt1" tx1="dk1" bg2="lt2" tx2="dk2" accent1="accent1" accent2="accent2" accent3="accent3" accent4="accent4" accent5="accent5" accent6="accent6" hlink="hlink" folHlink="folHlink"/>
  <p:sldLayoutIdLst>
    <p:sldLayoutId id="2147483709" r:id="rId1"/>
    <p:sldLayoutId id="2147483777" r:id="rId2"/>
    <p:sldLayoutId id="2147483763" r:id="rId3"/>
    <p:sldLayoutId id="2147483765" r:id="rId4"/>
    <p:sldLayoutId id="2147483785" r:id="rId5"/>
    <p:sldLayoutId id="2147483710" r:id="rId6"/>
    <p:sldLayoutId id="2147483750" r:id="rId7"/>
    <p:sldLayoutId id="2147483751" r:id="rId8"/>
    <p:sldLayoutId id="2147483711" r:id="rId9"/>
    <p:sldLayoutId id="2147483783" r:id="rId10"/>
    <p:sldLayoutId id="2147483712" r:id="rId11"/>
    <p:sldLayoutId id="2147483713" r:id="rId12"/>
    <p:sldLayoutId id="2147483714" r:id="rId13"/>
    <p:sldLayoutId id="2147483715" r:id="rId14"/>
    <p:sldLayoutId id="2147483716" r:id="rId15"/>
    <p:sldLayoutId id="2147483727" r:id="rId16"/>
    <p:sldLayoutId id="2147483719" r:id="rId17"/>
    <p:sldLayoutId id="2147483720" r:id="rId18"/>
    <p:sldLayoutId id="2147483721" r:id="rId19"/>
  </p:sldLayoutIdLst>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1600"/>
            <a:ext cx="8229600" cy="86040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425600"/>
            <a:ext cx="8229600" cy="4698975"/>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Box 16"/>
          <p:cNvSpPr txBox="1"/>
          <p:nvPr/>
        </p:nvSpPr>
        <p:spPr>
          <a:xfrm>
            <a:off x="457200" y="6501764"/>
            <a:ext cx="720000" cy="201168"/>
          </a:xfrm>
          <a:prstGeom prst="rect">
            <a:avLst/>
          </a:prstGeom>
          <a:noFill/>
        </p:spPr>
        <p:txBody>
          <a:bodyPr wrap="square" lIns="0" tIns="0" rIns="0" bIns="0" rtlCol="0" anchor="t" anchorCtr="0">
            <a:noAutofit/>
          </a:bodyPr>
          <a:lstStyle/>
          <a:p>
            <a:r>
              <a:rPr lang="en-GB" sz="1100" dirty="0">
                <a:solidFill>
                  <a:schemeClr val="bg1"/>
                </a:solidFill>
                <a:latin typeface="+mn-lt"/>
              </a:rPr>
              <a:t>Page </a:t>
            </a:r>
            <a:fld id="{9AE4D82F-B047-469B-AC52-A46321747EAF}" type="slidenum">
              <a:rPr lang="en-GB" sz="1100" smtClean="0">
                <a:solidFill>
                  <a:schemeClr val="bg1"/>
                </a:solidFill>
                <a:latin typeface="+mn-lt"/>
              </a:rPr>
              <a:pPr/>
              <a:t>‹#›</a:t>
            </a:fld>
            <a:endParaRPr lang="en-GB" sz="1100" dirty="0">
              <a:solidFill>
                <a:schemeClr val="bg1"/>
              </a:solidFill>
              <a:latin typeface="+mn-lt"/>
            </a:endParaRPr>
          </a:p>
        </p:txBody>
      </p:sp>
      <p:sp>
        <p:nvSpPr>
          <p:cNvPr id="19" name="Footer Placeholder 4"/>
          <p:cNvSpPr>
            <a:spLocks noGrp="1"/>
          </p:cNvSpPr>
          <p:nvPr>
            <p:ph type="ftr" sz="quarter" idx="3"/>
          </p:nvPr>
        </p:nvSpPr>
        <p:spPr>
          <a:xfrm>
            <a:off x="2588400" y="6501764"/>
            <a:ext cx="3434400" cy="201168"/>
          </a:xfrm>
          <a:prstGeom prst="rect">
            <a:avLst/>
          </a:prstGeom>
        </p:spPr>
        <p:txBody>
          <a:bodyPr vert="horz" lIns="0" tIns="0" rIns="0" bIns="0" rtlCol="0" anchor="t" anchorCtr="0">
            <a:noAutofit/>
          </a:bodyPr>
          <a:lstStyle>
            <a:lvl1pPr algn="l">
              <a:defRPr sz="1100">
                <a:solidFill>
                  <a:schemeClr val="bg1"/>
                </a:solidFill>
                <a:latin typeface="+mn-lt"/>
              </a:defRPr>
            </a:lvl1pPr>
          </a:lstStyle>
          <a:p>
            <a:r>
              <a:rPr lang="en-GB" dirty="0"/>
              <a:t>Presentation title</a:t>
            </a:r>
          </a:p>
        </p:txBody>
      </p:sp>
      <p:sp>
        <p:nvSpPr>
          <p:cNvPr id="12" name="Date Placeholder 2"/>
          <p:cNvSpPr>
            <a:spLocks noGrp="1"/>
          </p:cNvSpPr>
          <p:nvPr>
            <p:ph type="dt" sz="half" idx="2"/>
          </p:nvPr>
        </p:nvSpPr>
        <p:spPr>
          <a:xfrm>
            <a:off x="1217792" y="6501764"/>
            <a:ext cx="1188720" cy="201168"/>
          </a:xfrm>
          <a:prstGeom prst="rect">
            <a:avLst/>
          </a:prstGeom>
        </p:spPr>
        <p:txBody>
          <a:bodyPr lIns="0" tIns="0" rIns="0" bIns="0" anchor="t" anchorCtr="0"/>
          <a:lstStyle>
            <a:lvl1pPr>
              <a:defRPr sz="1100">
                <a:solidFill>
                  <a:schemeClr val="bg1"/>
                </a:solidFill>
                <a:latin typeface="+mn-lt"/>
                <a:cs typeface="Arial" pitchFamily="34" charset="0"/>
              </a:defRPr>
            </a:lvl1pPr>
          </a:lstStyle>
          <a:p>
            <a:r>
              <a:rPr lang="en-US" dirty="0"/>
              <a:t>1 January 2014</a:t>
            </a:r>
          </a:p>
        </p:txBody>
      </p:sp>
      <p:pic>
        <p:nvPicPr>
          <p:cNvPr id="13" name="Picture 12"/>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284464" y="6327648"/>
            <a:ext cx="402504" cy="411480"/>
          </a:xfrm>
          <a:prstGeom prst="rect">
            <a:avLst/>
          </a:prstGeom>
        </p:spPr>
      </p:pic>
    </p:spTree>
  </p:cSld>
  <p:clrMap bg1="lt1" tx1="dk1" bg2="lt2" tx2="dk2" accent1="accent1" accent2="accent2" accent3="accent3" accent4="accent4" accent5="accent5" accent6="accent6" hlink="hlink" folHlink="folHlink"/>
  <p:sldLayoutIdLst>
    <p:sldLayoutId id="2147483681" r:id="rId1"/>
    <p:sldLayoutId id="2147483778" r:id="rId2"/>
    <p:sldLayoutId id="2147483768" r:id="rId3"/>
    <p:sldLayoutId id="2147483770" r:id="rId4"/>
    <p:sldLayoutId id="2147483786" r:id="rId5"/>
    <p:sldLayoutId id="2147483682" r:id="rId6"/>
    <p:sldLayoutId id="2147483752" r:id="rId7"/>
    <p:sldLayoutId id="2147483753" r:id="rId8"/>
    <p:sldLayoutId id="2147483683" r:id="rId9"/>
    <p:sldLayoutId id="2147483782" r:id="rId10"/>
    <p:sldLayoutId id="2147483684" r:id="rId11"/>
    <p:sldLayoutId id="2147483685" r:id="rId12"/>
    <p:sldLayoutId id="2147483686" r:id="rId13"/>
    <p:sldLayoutId id="2147483687" r:id="rId14"/>
    <p:sldLayoutId id="2147483688" r:id="rId15"/>
    <p:sldLayoutId id="2147483728" r:id="rId16"/>
    <p:sldLayoutId id="2147483691" r:id="rId17"/>
    <p:sldLayoutId id="2147483692" r:id="rId18"/>
    <p:sldLayoutId id="2147483693" r:id="rId19"/>
  </p:sldLayoutIdLst>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1600"/>
            <a:ext cx="8229600" cy="86040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425600"/>
            <a:ext cx="8229600" cy="4698975"/>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Footer Placeholder 4"/>
          <p:cNvSpPr>
            <a:spLocks noGrp="1"/>
          </p:cNvSpPr>
          <p:nvPr>
            <p:ph type="ftr" sz="quarter" idx="3"/>
          </p:nvPr>
        </p:nvSpPr>
        <p:spPr>
          <a:xfrm>
            <a:off x="2588400" y="6492240"/>
            <a:ext cx="3434400" cy="201168"/>
          </a:xfrm>
          <a:prstGeom prst="rect">
            <a:avLst/>
          </a:prstGeom>
        </p:spPr>
        <p:txBody>
          <a:bodyPr vert="horz" lIns="0" tIns="0" rIns="0" bIns="0" rtlCol="0" anchor="t" anchorCtr="0">
            <a:noAutofit/>
          </a:bodyPr>
          <a:lstStyle>
            <a:lvl1pPr algn="l">
              <a:defRPr sz="1100">
                <a:solidFill>
                  <a:schemeClr val="bg1"/>
                </a:solidFill>
                <a:latin typeface="+mn-lt"/>
              </a:defRPr>
            </a:lvl1pPr>
          </a:lstStyle>
          <a:p>
            <a:r>
              <a:rPr lang="en-GB" dirty="0"/>
              <a:t>Presentation title</a:t>
            </a:r>
          </a:p>
        </p:txBody>
      </p:sp>
      <p:sp>
        <p:nvSpPr>
          <p:cNvPr id="13" name="TextBox 12"/>
          <p:cNvSpPr txBox="1"/>
          <p:nvPr/>
        </p:nvSpPr>
        <p:spPr>
          <a:xfrm>
            <a:off x="457200" y="6492240"/>
            <a:ext cx="720000" cy="201168"/>
          </a:xfrm>
          <a:prstGeom prst="rect">
            <a:avLst/>
          </a:prstGeom>
          <a:noFill/>
        </p:spPr>
        <p:txBody>
          <a:bodyPr wrap="square" lIns="0" tIns="0" rIns="0" bIns="0" rtlCol="0" anchor="t" anchorCtr="0">
            <a:noAutofit/>
          </a:bodyPr>
          <a:lstStyle/>
          <a:p>
            <a:r>
              <a:rPr lang="en-GB" sz="1100" dirty="0">
                <a:solidFill>
                  <a:schemeClr val="bg1"/>
                </a:solidFill>
                <a:latin typeface="+mn-lt"/>
              </a:rPr>
              <a:t>Page </a:t>
            </a:r>
            <a:fld id="{9AE4D82F-B047-469B-AC52-A46321747EAF}" type="slidenum">
              <a:rPr lang="en-GB" sz="1100" smtClean="0">
                <a:solidFill>
                  <a:schemeClr val="bg1"/>
                </a:solidFill>
                <a:latin typeface="+mn-lt"/>
              </a:rPr>
              <a:pPr/>
              <a:t>‹#›</a:t>
            </a:fld>
            <a:endParaRPr lang="en-GB" sz="1100" dirty="0">
              <a:solidFill>
                <a:schemeClr val="bg1"/>
              </a:solidFill>
              <a:latin typeface="+mn-lt"/>
            </a:endParaRPr>
          </a:p>
        </p:txBody>
      </p:sp>
      <p:sp>
        <p:nvSpPr>
          <p:cNvPr id="15" name="Date Placeholder 2"/>
          <p:cNvSpPr>
            <a:spLocks noGrp="1"/>
          </p:cNvSpPr>
          <p:nvPr>
            <p:ph type="dt" sz="half" idx="2"/>
          </p:nvPr>
        </p:nvSpPr>
        <p:spPr>
          <a:xfrm>
            <a:off x="1217792" y="6492240"/>
            <a:ext cx="1188720" cy="201168"/>
          </a:xfrm>
          <a:prstGeom prst="rect">
            <a:avLst/>
          </a:prstGeom>
        </p:spPr>
        <p:txBody>
          <a:bodyPr lIns="0" tIns="0" rIns="0" bIns="0" anchor="t" anchorCtr="0"/>
          <a:lstStyle>
            <a:lvl1pPr>
              <a:defRPr sz="1100">
                <a:solidFill>
                  <a:schemeClr val="bg1"/>
                </a:solidFill>
                <a:latin typeface="+mn-lt"/>
                <a:cs typeface="Arial" pitchFamily="34" charset="0"/>
              </a:defRPr>
            </a:lvl1pPr>
          </a:lstStyle>
          <a:p>
            <a:r>
              <a:rPr lang="en-US" dirty="0"/>
              <a:t>1 January 2014</a:t>
            </a:r>
          </a:p>
        </p:txBody>
      </p:sp>
      <p:pic>
        <p:nvPicPr>
          <p:cNvPr id="14" name="Picture 13"/>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284464" y="6327648"/>
            <a:ext cx="402504" cy="411480"/>
          </a:xfrm>
          <a:prstGeom prst="rect">
            <a:avLst/>
          </a:prstGeom>
        </p:spPr>
      </p:pic>
    </p:spTree>
  </p:cSld>
  <p:clrMap bg1="lt1" tx1="dk1" bg2="lt2" tx2="dk2" accent1="accent1" accent2="accent2" accent3="accent3" accent4="accent4" accent5="accent5" accent6="accent6" hlink="hlink" folHlink="folHlink"/>
  <p:sldLayoutIdLst>
    <p:sldLayoutId id="2147483695" r:id="rId1"/>
    <p:sldLayoutId id="2147483779" r:id="rId2"/>
    <p:sldLayoutId id="2147483773" r:id="rId3"/>
    <p:sldLayoutId id="2147483775" r:id="rId4"/>
    <p:sldLayoutId id="2147483787" r:id="rId5"/>
    <p:sldLayoutId id="2147483696" r:id="rId6"/>
    <p:sldLayoutId id="2147483754" r:id="rId7"/>
    <p:sldLayoutId id="2147483755" r:id="rId8"/>
    <p:sldLayoutId id="2147483697" r:id="rId9"/>
    <p:sldLayoutId id="2147483781" r:id="rId10"/>
    <p:sldLayoutId id="2147483698" r:id="rId11"/>
    <p:sldLayoutId id="2147483699" r:id="rId12"/>
    <p:sldLayoutId id="2147483700" r:id="rId13"/>
    <p:sldLayoutId id="2147483701" r:id="rId14"/>
    <p:sldLayoutId id="2147483702" r:id="rId15"/>
    <p:sldLayoutId id="2147483729" r:id="rId16"/>
    <p:sldLayoutId id="2147483705" r:id="rId17"/>
    <p:sldLayoutId id="2147483706" r:id="rId18"/>
    <p:sldLayoutId id="2147483707" r:id="rId19"/>
  </p:sldLayoutIdLst>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jpeg"/><Relationship Id="rId1" Type="http://schemas.openxmlformats.org/officeDocument/2006/relationships/slideLayout" Target="../slideLayouts/slideLayout3.xml"/><Relationship Id="rId4" Type="http://schemas.openxmlformats.org/officeDocument/2006/relationships/image" Target="../media/image26.emf"/></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emf"/><Relationship Id="rId1" Type="http://schemas.openxmlformats.org/officeDocument/2006/relationships/slideLayout" Target="../slideLayouts/slideLayout3.xml"/><Relationship Id="rId4" Type="http://schemas.openxmlformats.org/officeDocument/2006/relationships/image" Target="../media/image29.emf"/></Relationships>
</file>

<file path=ppt/slides/_rels/slide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png"/><Relationship Id="rId1" Type="http://schemas.openxmlformats.org/officeDocument/2006/relationships/slideLayout" Target="../slideLayouts/slideLayout3.xml"/><Relationship Id="rId4" Type="http://schemas.openxmlformats.org/officeDocument/2006/relationships/image" Target="../media/image32.emf"/></Relationships>
</file>

<file path=ppt/slides/_rels/slide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3.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3188678" y="1372699"/>
            <a:ext cx="5591907" cy="3011724"/>
          </a:xfrm>
        </p:spPr>
        <p:txBody>
          <a:bodyPr/>
          <a:lstStyle/>
          <a:p>
            <a:pPr algn="ctr" eaLnBrk="1" hangingPunct="1"/>
            <a:br>
              <a:rPr lang="en-US" altLang="fr-FR" dirty="0"/>
            </a:br>
            <a:r>
              <a:rPr lang="en-US" altLang="fr-FR" dirty="0"/>
              <a:t>Anglophone West School District (ASD-W) </a:t>
            </a:r>
            <a:br>
              <a:rPr lang="en-US" altLang="fr-FR" dirty="0"/>
            </a:br>
            <a:r>
              <a:rPr lang="en-US" altLang="fr-FR" i="1" dirty="0"/>
              <a:t>Multi-year infrastructure planning</a:t>
            </a:r>
            <a:br>
              <a:rPr lang="en-US" altLang="fr-FR" i="1" dirty="0"/>
            </a:br>
            <a:r>
              <a:rPr lang="en-US" altLang="fr-FR" sz="1500" i="1" dirty="0"/>
              <a:t> </a:t>
            </a:r>
            <a:br>
              <a:rPr lang="en-US" altLang="fr-FR" i="1" dirty="0"/>
            </a:br>
            <a:r>
              <a:rPr lang="en-US" altLang="fr-FR" dirty="0">
                <a:solidFill>
                  <a:srgbClr val="FCAC00"/>
                </a:solidFill>
              </a:rPr>
              <a:t> Chipman/Minto Study           (K to 12)</a:t>
            </a:r>
            <a:endParaRPr lang="en-US" altLang="fr-FR" b="0" i="1" dirty="0">
              <a:solidFill>
                <a:srgbClr val="FCAC00"/>
              </a:solidFill>
            </a:endParaRPr>
          </a:p>
        </p:txBody>
      </p:sp>
      <p:sp>
        <p:nvSpPr>
          <p:cNvPr id="12291" name="Rectangle 5"/>
          <p:cNvSpPr>
            <a:spLocks noGrp="1" noChangeArrowheads="1"/>
          </p:cNvSpPr>
          <p:nvPr>
            <p:ph type="subTitle" idx="1"/>
          </p:nvPr>
        </p:nvSpPr>
        <p:spPr>
          <a:xfrm>
            <a:off x="3455509" y="4361528"/>
            <a:ext cx="4901184" cy="645742"/>
          </a:xfrm>
        </p:spPr>
        <p:txBody>
          <a:bodyPr/>
          <a:lstStyle/>
          <a:p>
            <a:pPr eaLnBrk="1" hangingPunct="1">
              <a:buFontTx/>
              <a:buNone/>
            </a:pPr>
            <a:r>
              <a:rPr lang="en-US" altLang="fr-FR" sz="1600" dirty="0"/>
              <a:t>New Brunswick Department of Education </a:t>
            </a:r>
          </a:p>
          <a:p>
            <a:pPr eaLnBrk="1" hangingPunct="1">
              <a:buFontTx/>
              <a:buNone/>
            </a:pPr>
            <a:r>
              <a:rPr lang="en-US" altLang="fr-FR" sz="1600" dirty="0"/>
              <a:t>and Early Childhood Development (EECD)</a:t>
            </a:r>
          </a:p>
          <a:p>
            <a:pPr eaLnBrk="1" hangingPunct="1"/>
            <a:endParaRPr lang="en-US" altLang="fr-FR" sz="1600" dirty="0"/>
          </a:p>
          <a:p>
            <a:pPr eaLnBrk="1" hangingPunct="1"/>
            <a:r>
              <a:rPr lang="en-US" altLang="fr-FR" sz="1600" dirty="0"/>
              <a:t>11 April 2019</a:t>
            </a:r>
          </a:p>
          <a:p>
            <a:pPr eaLnBrk="1" hangingPunct="1"/>
            <a:r>
              <a:rPr lang="en-US" altLang="fr-FR" sz="1600" dirty="0"/>
              <a:t>Presentation</a:t>
            </a:r>
          </a:p>
          <a:p>
            <a:pPr eaLnBrk="1" hangingPunct="1"/>
            <a:endParaRPr lang="en-US" altLang="fr-FR" sz="1600" dirty="0"/>
          </a:p>
          <a:p>
            <a:pPr eaLnBrk="1" hangingPunct="1"/>
            <a:endParaRPr lang="en-US" altLang="fr-FR" sz="1600" dirty="0"/>
          </a:p>
          <a:p>
            <a:pPr eaLnBrk="1" hangingPunct="1">
              <a:buFontTx/>
              <a:buNone/>
            </a:pPr>
            <a:endParaRPr lang="en-US" altLang="fr-FR" sz="1600" dirty="0"/>
          </a:p>
        </p:txBody>
      </p:sp>
      <p:pic>
        <p:nvPicPr>
          <p:cNvPr id="2" name="Picture 2" descr="C:\Users\kevin.doucette\Desktop\Infrastructure Studies_2015\ASD-W_Leo Hayes\ASD We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897" y="2140856"/>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121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8E7BC61-F351-40E9-9FA1-7A8AEFC9B2BB}"/>
              </a:ext>
            </a:extLst>
          </p:cNvPr>
          <p:cNvSpPr txBox="1"/>
          <p:nvPr/>
        </p:nvSpPr>
        <p:spPr>
          <a:xfrm>
            <a:off x="553839" y="6206165"/>
            <a:ext cx="7823129" cy="830997"/>
          </a:xfrm>
          <a:prstGeom prst="rect">
            <a:avLst/>
          </a:prstGeom>
          <a:noFill/>
        </p:spPr>
        <p:txBody>
          <a:bodyPr wrap="square" rtlCol="0">
            <a:spAutoFit/>
          </a:bodyPr>
          <a:lstStyle/>
          <a:p>
            <a:pPr eaLnBrk="0" fontAlgn="base" hangingPunct="0">
              <a:spcBef>
                <a:spcPct val="0"/>
              </a:spcBef>
              <a:spcAft>
                <a:spcPct val="0"/>
              </a:spcAft>
            </a:pPr>
            <a:r>
              <a:rPr lang="en-CA" sz="800" dirty="0">
                <a:solidFill>
                  <a:srgbClr val="000000"/>
                </a:solidFill>
              </a:rPr>
              <a:t>Sources: Statistics Canada</a:t>
            </a:r>
            <a:r>
              <a:rPr lang="en-US" sz="800" dirty="0">
                <a:solidFill>
                  <a:srgbClr val="000000"/>
                </a:solidFill>
              </a:rPr>
              <a:t>. 2017. Chipman, VL [Census subdivision], New Brunswick and Queens, CT [Census division], New Brunswick (table). Census Profile. 2016 Census. Statistics Canada Catalogue no. 98-316-X2016001. Ottawa. Released November 29, 2017. Vital Statistics, Table 2A: Vital Statistics by County of Residence,</a:t>
            </a:r>
          </a:p>
          <a:p>
            <a:pPr eaLnBrk="0" fontAlgn="base" hangingPunct="0">
              <a:spcBef>
                <a:spcPct val="0"/>
              </a:spcBef>
              <a:spcAft>
                <a:spcPct val="0"/>
              </a:spcAft>
            </a:pPr>
            <a:r>
              <a:rPr lang="en-US" sz="800" dirty="0">
                <a:solidFill>
                  <a:srgbClr val="000000"/>
                </a:solidFill>
              </a:rPr>
              <a:t>                    New Brunswick and Table 4: Vital Statistics by Cities, Towns and Villages of Over 1,000 Population, New Brunswick (2013-2017), </a:t>
            </a:r>
            <a:r>
              <a:rPr lang="en-CA" sz="800" dirty="0">
                <a:solidFill>
                  <a:srgbClr val="000000"/>
                </a:solidFill>
              </a:rPr>
              <a:t>and ASD-W 2000-2018</a:t>
            </a:r>
          </a:p>
          <a:p>
            <a:pPr eaLnBrk="0" fontAlgn="base" hangingPunct="0">
              <a:spcBef>
                <a:spcPct val="0"/>
              </a:spcBef>
              <a:spcAft>
                <a:spcPct val="0"/>
              </a:spcAft>
            </a:pPr>
            <a:r>
              <a:rPr lang="en-CA" sz="800" dirty="0">
                <a:solidFill>
                  <a:srgbClr val="000000"/>
                </a:solidFill>
              </a:rPr>
              <a:t>                    enrolment data, </a:t>
            </a:r>
            <a:r>
              <a:rPr lang="en-US" sz="800" dirty="0">
                <a:solidFill>
                  <a:srgbClr val="000000"/>
                </a:solidFill>
              </a:rPr>
              <a:t>and Village of Chipman Letter (dated 4 October 2018).</a:t>
            </a:r>
            <a:endParaRPr lang="fr-CA" sz="800" dirty="0">
              <a:solidFill>
                <a:srgbClr val="000000"/>
              </a:solidFill>
            </a:endParaRPr>
          </a:p>
          <a:p>
            <a:pPr eaLnBrk="0" fontAlgn="base" hangingPunct="0">
              <a:spcBef>
                <a:spcPct val="0"/>
              </a:spcBef>
              <a:spcAft>
                <a:spcPct val="0"/>
              </a:spcAft>
            </a:pPr>
            <a:endParaRPr lang="fr-CA" sz="800" dirty="0">
              <a:solidFill>
                <a:srgbClr val="000000"/>
              </a:solidFill>
            </a:endParaRPr>
          </a:p>
          <a:p>
            <a:pPr eaLnBrk="0" fontAlgn="base" hangingPunct="0">
              <a:spcBef>
                <a:spcPct val="0"/>
              </a:spcBef>
              <a:spcAft>
                <a:spcPct val="0"/>
              </a:spcAft>
            </a:pPr>
            <a:endParaRPr lang="fr-CA" sz="800" dirty="0">
              <a:solidFill>
                <a:srgbClr val="000000"/>
              </a:solidFill>
            </a:endParaRPr>
          </a:p>
        </p:txBody>
      </p:sp>
      <p:pic>
        <p:nvPicPr>
          <p:cNvPr id="14" name="Picture 13">
            <a:extLst>
              <a:ext uri="{FF2B5EF4-FFF2-40B4-BE49-F238E27FC236}">
                <a16:creationId xmlns:a16="http://schemas.microsoft.com/office/drawing/2014/main" id="{B97D1C9C-7FCC-4F2A-A179-FE5A9D0987E6}"/>
              </a:ext>
            </a:extLst>
          </p:cNvPr>
          <p:cNvPicPr>
            <a:picLocks noChangeAspect="1"/>
          </p:cNvPicPr>
          <p:nvPr/>
        </p:nvPicPr>
        <p:blipFill>
          <a:blip r:embed="rId2"/>
          <a:stretch>
            <a:fillRect/>
          </a:stretch>
        </p:blipFill>
        <p:spPr>
          <a:xfrm>
            <a:off x="458212" y="1108292"/>
            <a:ext cx="8210866" cy="4537940"/>
          </a:xfrm>
          <a:prstGeom prst="rect">
            <a:avLst/>
          </a:prstGeom>
        </p:spPr>
      </p:pic>
      <p:sp>
        <p:nvSpPr>
          <p:cNvPr id="5" name="Title 3"/>
          <p:cNvSpPr>
            <a:spLocks noGrp="1"/>
          </p:cNvSpPr>
          <p:nvPr>
            <p:ph type="title"/>
          </p:nvPr>
        </p:nvSpPr>
        <p:spPr>
          <a:xfrm>
            <a:off x="150923" y="97690"/>
            <a:ext cx="9374819" cy="860400"/>
          </a:xfrm>
        </p:spPr>
        <p:txBody>
          <a:bodyPr/>
          <a:lstStyle/>
          <a:p>
            <a:r>
              <a:rPr lang="en-US" sz="2400" dirty="0"/>
              <a:t>Mapping 2016 Census data – K-12 enrolment in the Chipman catchment area projected to increase in the next three years with anticipated newcomers for J.D. Irving Ltd. job vacancies</a:t>
            </a:r>
            <a:endParaRPr lang="en-CA" sz="2400" dirty="0"/>
          </a:p>
        </p:txBody>
      </p:sp>
      <p:sp>
        <p:nvSpPr>
          <p:cNvPr id="8" name="Content Placeholder 2"/>
          <p:cNvSpPr>
            <a:spLocks noGrp="1"/>
          </p:cNvSpPr>
          <p:nvPr>
            <p:ph idx="4294967295"/>
          </p:nvPr>
        </p:nvSpPr>
        <p:spPr>
          <a:xfrm>
            <a:off x="458212" y="5706655"/>
            <a:ext cx="8060959" cy="448258"/>
          </a:xfrm>
        </p:spPr>
        <p:txBody>
          <a:bodyPr/>
          <a:lstStyle/>
          <a:p>
            <a:pPr lvl="1">
              <a:spcBef>
                <a:spcPts val="300"/>
              </a:spcBef>
              <a:spcAft>
                <a:spcPts val="300"/>
              </a:spcAft>
            </a:pPr>
            <a:r>
              <a:rPr lang="en-US" sz="1200" dirty="0"/>
              <a:t>Note: The Census data quality reported by Statistics Canada is 3.0% for Chipman Village and this was used to forecast the upper limits in the enrolment projections.</a:t>
            </a:r>
          </a:p>
        </p:txBody>
      </p:sp>
      <p:pic>
        <p:nvPicPr>
          <p:cNvPr id="12" name="Picture 11">
            <a:extLst>
              <a:ext uri="{FF2B5EF4-FFF2-40B4-BE49-F238E27FC236}">
                <a16:creationId xmlns:a16="http://schemas.microsoft.com/office/drawing/2014/main" id="{01B192C5-E9D1-43F9-980C-13FDE8EF90AE}"/>
              </a:ext>
            </a:extLst>
          </p:cNvPr>
          <p:cNvPicPr>
            <a:picLocks noChangeAspect="1"/>
          </p:cNvPicPr>
          <p:nvPr/>
        </p:nvPicPr>
        <p:blipFill>
          <a:blip r:embed="rId3"/>
          <a:stretch>
            <a:fillRect/>
          </a:stretch>
        </p:blipFill>
        <p:spPr>
          <a:xfrm>
            <a:off x="6312022" y="1388645"/>
            <a:ext cx="2274041" cy="980455"/>
          </a:xfrm>
          <a:prstGeom prst="rect">
            <a:avLst/>
          </a:prstGeom>
        </p:spPr>
      </p:pic>
    </p:spTree>
    <p:extLst>
      <p:ext uri="{BB962C8B-B14F-4D97-AF65-F5344CB8AC3E}">
        <p14:creationId xmlns:p14="http://schemas.microsoft.com/office/powerpoint/2010/main" val="1867537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8E7BC61-F351-40E9-9FA1-7A8AEFC9B2BB}"/>
              </a:ext>
            </a:extLst>
          </p:cNvPr>
          <p:cNvSpPr txBox="1"/>
          <p:nvPr/>
        </p:nvSpPr>
        <p:spPr>
          <a:xfrm>
            <a:off x="553839" y="6206165"/>
            <a:ext cx="7823129" cy="707886"/>
          </a:xfrm>
          <a:prstGeom prst="rect">
            <a:avLst/>
          </a:prstGeom>
          <a:noFill/>
        </p:spPr>
        <p:txBody>
          <a:bodyPr wrap="square" rtlCol="0">
            <a:spAutoFit/>
          </a:bodyPr>
          <a:lstStyle/>
          <a:p>
            <a:pPr eaLnBrk="0" fontAlgn="base" hangingPunct="0">
              <a:spcBef>
                <a:spcPct val="0"/>
              </a:spcBef>
              <a:spcAft>
                <a:spcPct val="0"/>
              </a:spcAft>
            </a:pPr>
            <a:r>
              <a:rPr lang="en-CA" sz="800" dirty="0">
                <a:solidFill>
                  <a:srgbClr val="000000"/>
                </a:solidFill>
              </a:rPr>
              <a:t>Sources: Statistics Canada</a:t>
            </a:r>
            <a:r>
              <a:rPr lang="en-US" sz="800" dirty="0">
                <a:solidFill>
                  <a:srgbClr val="000000"/>
                </a:solidFill>
              </a:rPr>
              <a:t>. 2017. Minto, VL [Census subdivision], New Brunswick and Queens, CT [Census division], New Brunswick (table). Census Profile. 2016 Census. Statistics Canada Catalogue no. 98-316-X2016001. Ottawa. Released November 29, 2017. Vital Statistics, Table 2A: Vital Statistics by County of Residence,</a:t>
            </a:r>
          </a:p>
          <a:p>
            <a:pPr eaLnBrk="0" fontAlgn="base" hangingPunct="0">
              <a:spcBef>
                <a:spcPct val="0"/>
              </a:spcBef>
              <a:spcAft>
                <a:spcPct val="0"/>
              </a:spcAft>
            </a:pPr>
            <a:r>
              <a:rPr lang="en-US" sz="800" dirty="0">
                <a:solidFill>
                  <a:srgbClr val="000000"/>
                </a:solidFill>
              </a:rPr>
              <a:t>                    New Brunswick and Table 4: Vital Statistics by Cities, Towns and Villages of Over 1,000 Population, New Brunswick (2013-2017), </a:t>
            </a:r>
            <a:r>
              <a:rPr lang="en-CA" sz="800" dirty="0">
                <a:solidFill>
                  <a:srgbClr val="000000"/>
                </a:solidFill>
              </a:rPr>
              <a:t>and ASD-W 2000-2018</a:t>
            </a:r>
          </a:p>
          <a:p>
            <a:pPr eaLnBrk="0" fontAlgn="base" hangingPunct="0">
              <a:spcBef>
                <a:spcPct val="0"/>
              </a:spcBef>
              <a:spcAft>
                <a:spcPct val="0"/>
              </a:spcAft>
            </a:pPr>
            <a:r>
              <a:rPr lang="en-CA" sz="800" dirty="0">
                <a:solidFill>
                  <a:srgbClr val="000000"/>
                </a:solidFill>
              </a:rPr>
              <a:t>                    enrolment data.</a:t>
            </a:r>
            <a:endParaRPr lang="fr-CA" sz="800" dirty="0">
              <a:solidFill>
                <a:srgbClr val="000000"/>
              </a:solidFill>
            </a:endParaRPr>
          </a:p>
          <a:p>
            <a:pPr eaLnBrk="0" fontAlgn="base" hangingPunct="0">
              <a:spcBef>
                <a:spcPct val="0"/>
              </a:spcBef>
              <a:spcAft>
                <a:spcPct val="0"/>
              </a:spcAft>
            </a:pPr>
            <a:endParaRPr lang="fr-CA" sz="800" dirty="0">
              <a:solidFill>
                <a:srgbClr val="000000"/>
              </a:solidFill>
            </a:endParaRPr>
          </a:p>
        </p:txBody>
      </p:sp>
      <p:sp>
        <p:nvSpPr>
          <p:cNvPr id="5" name="Title 3"/>
          <p:cNvSpPr>
            <a:spLocks noGrp="1"/>
          </p:cNvSpPr>
          <p:nvPr>
            <p:ph type="title"/>
          </p:nvPr>
        </p:nvSpPr>
        <p:spPr>
          <a:xfrm>
            <a:off x="217413" y="97690"/>
            <a:ext cx="8926587" cy="860400"/>
          </a:xfrm>
        </p:spPr>
        <p:txBody>
          <a:bodyPr/>
          <a:lstStyle/>
          <a:p>
            <a:r>
              <a:rPr lang="en-US" sz="2400" dirty="0"/>
              <a:t>Mapping 2016 Census data – Total enrolment for K-12 in the Minto catchment area projected to continue downward based on census mapping and vital statistics</a:t>
            </a:r>
            <a:endParaRPr lang="en-CA" sz="2400" dirty="0"/>
          </a:p>
        </p:txBody>
      </p:sp>
      <p:sp>
        <p:nvSpPr>
          <p:cNvPr id="8" name="Content Placeholder 2"/>
          <p:cNvSpPr>
            <a:spLocks noGrp="1"/>
          </p:cNvSpPr>
          <p:nvPr>
            <p:ph idx="4294967295"/>
          </p:nvPr>
        </p:nvSpPr>
        <p:spPr>
          <a:xfrm>
            <a:off x="458212" y="5706655"/>
            <a:ext cx="8060959" cy="448258"/>
          </a:xfrm>
        </p:spPr>
        <p:txBody>
          <a:bodyPr/>
          <a:lstStyle/>
          <a:p>
            <a:pPr lvl="1">
              <a:spcBef>
                <a:spcPts val="300"/>
              </a:spcBef>
              <a:spcAft>
                <a:spcPts val="300"/>
              </a:spcAft>
            </a:pPr>
            <a:r>
              <a:rPr lang="en-US" sz="1200" dirty="0"/>
              <a:t>Note: The Census data quality reported by Statistics Canada is 3.9% for Minto Village (rounded to +/-4.0%) and this was used to forecast the upper and lower limits in the enrolment projections.</a:t>
            </a:r>
          </a:p>
        </p:txBody>
      </p:sp>
      <p:pic>
        <p:nvPicPr>
          <p:cNvPr id="2" name="Picture 1">
            <a:extLst>
              <a:ext uri="{FF2B5EF4-FFF2-40B4-BE49-F238E27FC236}">
                <a16:creationId xmlns:a16="http://schemas.microsoft.com/office/drawing/2014/main" id="{4FFE4896-B699-4B54-A568-42A7B74C5A7C}"/>
              </a:ext>
            </a:extLst>
          </p:cNvPr>
          <p:cNvPicPr>
            <a:picLocks noChangeAspect="1"/>
          </p:cNvPicPr>
          <p:nvPr/>
        </p:nvPicPr>
        <p:blipFill>
          <a:blip r:embed="rId2"/>
          <a:stretch>
            <a:fillRect/>
          </a:stretch>
        </p:blipFill>
        <p:spPr>
          <a:xfrm>
            <a:off x="458212" y="1115655"/>
            <a:ext cx="8144250" cy="4530577"/>
          </a:xfrm>
          <a:prstGeom prst="rect">
            <a:avLst/>
          </a:prstGeom>
        </p:spPr>
      </p:pic>
    </p:spTree>
    <p:extLst>
      <p:ext uri="{BB962C8B-B14F-4D97-AF65-F5344CB8AC3E}">
        <p14:creationId xmlns:p14="http://schemas.microsoft.com/office/powerpoint/2010/main" val="3118657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217413" y="97690"/>
            <a:ext cx="8798571" cy="860400"/>
          </a:xfrm>
        </p:spPr>
        <p:txBody>
          <a:bodyPr/>
          <a:lstStyle/>
          <a:p>
            <a:r>
              <a:rPr lang="en-US" sz="2400" dirty="0"/>
              <a:t>Scenarios 1 and 2 (K-12 schools in both communities) are estimated to be $36.4M* and $15.5M* respectively, recommend scenario have building assessment studies </a:t>
            </a:r>
            <a:endParaRPr lang="en-CA" sz="2000" dirty="0"/>
          </a:p>
        </p:txBody>
      </p:sp>
      <p:sp>
        <p:nvSpPr>
          <p:cNvPr id="95" name="TextBox 94"/>
          <p:cNvSpPr txBox="1"/>
          <p:nvPr/>
        </p:nvSpPr>
        <p:spPr>
          <a:xfrm rot="3253816">
            <a:off x="4684029" y="1748359"/>
            <a:ext cx="1266540" cy="193899"/>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1200" b="1" dirty="0">
                <a:solidFill>
                  <a:schemeClr val="tx2"/>
                </a:solidFill>
              </a:rPr>
              <a:t>Main Street </a:t>
            </a:r>
          </a:p>
        </p:txBody>
      </p:sp>
      <p:sp>
        <p:nvSpPr>
          <p:cNvPr id="10" name="TextBox 9"/>
          <p:cNvSpPr txBox="1"/>
          <p:nvPr/>
        </p:nvSpPr>
        <p:spPr>
          <a:xfrm>
            <a:off x="458178" y="6244638"/>
            <a:ext cx="7792204" cy="350865"/>
          </a:xfrm>
          <a:prstGeom prst="rect">
            <a:avLst/>
          </a:prstGeom>
          <a:noFill/>
        </p:spPr>
        <p:txBody>
          <a:bodyPr wrap="square" lIns="0" tIns="36576" rIns="0" bIns="0" rtlCol="0">
            <a:spAutoFit/>
          </a:bodyPr>
          <a:lstStyle/>
          <a:p>
            <a:pPr>
              <a:lnSpc>
                <a:spcPct val="85000"/>
              </a:lnSpc>
              <a:buClr>
                <a:schemeClr val="accent2"/>
              </a:buClr>
              <a:buSzPct val="70000"/>
            </a:pPr>
            <a:r>
              <a:rPr lang="en-CA" sz="800" dirty="0"/>
              <a:t>*Note: Class "D" estimate (± 30%) based on the EECD Planning Guidelines for Educational Facilities, as an estimate for this report only. Estimates will be adjusted when EECD Infrastructure and the project team establish the actual space allocation.</a:t>
            </a:r>
          </a:p>
          <a:p>
            <a:pPr>
              <a:lnSpc>
                <a:spcPct val="85000"/>
              </a:lnSpc>
              <a:spcAft>
                <a:spcPts val="600"/>
              </a:spcAft>
              <a:buClr>
                <a:schemeClr val="accent2"/>
              </a:buClr>
              <a:buSzPct val="70000"/>
            </a:pPr>
            <a:r>
              <a:rPr lang="en-CA" sz="800" dirty="0"/>
              <a:t> </a:t>
            </a:r>
          </a:p>
        </p:txBody>
      </p:sp>
      <p:sp>
        <p:nvSpPr>
          <p:cNvPr id="11" name="Content Placeholder 2">
            <a:extLst>
              <a:ext uri="{FF2B5EF4-FFF2-40B4-BE49-F238E27FC236}">
                <a16:creationId xmlns:a16="http://schemas.microsoft.com/office/drawing/2014/main" id="{F11A9822-F90A-4F80-91E5-33FBFE372070}"/>
              </a:ext>
            </a:extLst>
          </p:cNvPr>
          <p:cNvSpPr txBox="1">
            <a:spLocks/>
          </p:cNvSpPr>
          <p:nvPr/>
        </p:nvSpPr>
        <p:spPr>
          <a:xfrm>
            <a:off x="57619" y="4896101"/>
            <a:ext cx="9024235" cy="1406994"/>
          </a:xfrm>
          <a:prstGeom prst="rect">
            <a:avLst/>
          </a:prstGeom>
        </p:spPr>
        <p:txBody>
          <a:bodyPr vert="horz" lIns="0" tIns="0" rIns="0" bIns="0" rtlCol="0" anchor="t"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300"/>
              </a:spcAft>
            </a:pPr>
            <a:r>
              <a:rPr lang="en-US" sz="1100" dirty="0"/>
              <a:t>Scenarios 1 and 2 both have a minimum affect on school busing, as each community would have a K-12 school. Some of the vocational shop space may be converted for the middle school program in a school re-configuration as per the Planning Guidelines. </a:t>
            </a:r>
          </a:p>
          <a:p>
            <a:pPr>
              <a:spcBef>
                <a:spcPts val="0"/>
              </a:spcBef>
              <a:spcAft>
                <a:spcPts val="300"/>
              </a:spcAft>
            </a:pPr>
            <a:r>
              <a:rPr lang="en-US" sz="1100" dirty="0"/>
              <a:t>Recommend a building assessment be performed to confirm the investment in addition costs to Chipman Forest Avenue (built in 1988) and Minto Elementary Middle School (built in 1980) are not outweighed by the potential repair costs of a mid-life upgrade.</a:t>
            </a:r>
          </a:p>
          <a:p>
            <a:pPr>
              <a:spcBef>
                <a:spcPts val="0"/>
              </a:spcBef>
              <a:spcAft>
                <a:spcPts val="300"/>
              </a:spcAft>
            </a:pPr>
            <a:r>
              <a:rPr lang="en-US" sz="1100" dirty="0"/>
              <a:t>Chipman Forest Avenue School is projected to be at an enrolment of 300 students, which is the limit for being classified a small mixed school. If the forecasted immigration identified by the Village of Chipman is not realized, the school would remain classified as small and this would reduce the space allocations for the addition based on the Planning Guidelines. </a:t>
            </a:r>
          </a:p>
        </p:txBody>
      </p:sp>
      <p:pic>
        <p:nvPicPr>
          <p:cNvPr id="3" name="Picture 2">
            <a:extLst>
              <a:ext uri="{FF2B5EF4-FFF2-40B4-BE49-F238E27FC236}">
                <a16:creationId xmlns:a16="http://schemas.microsoft.com/office/drawing/2014/main" id="{0255EAE6-6B75-44D2-9185-4B19CF9315AF}"/>
              </a:ext>
            </a:extLst>
          </p:cNvPr>
          <p:cNvPicPr>
            <a:picLocks noChangeAspect="1"/>
          </p:cNvPicPr>
          <p:nvPr/>
        </p:nvPicPr>
        <p:blipFill>
          <a:blip r:embed="rId2"/>
          <a:stretch>
            <a:fillRect/>
          </a:stretch>
        </p:blipFill>
        <p:spPr>
          <a:xfrm>
            <a:off x="770418" y="1115537"/>
            <a:ext cx="7167723" cy="3709540"/>
          </a:xfrm>
          <a:prstGeom prst="rect">
            <a:avLst/>
          </a:prstGeom>
        </p:spPr>
      </p:pic>
    </p:spTree>
    <p:extLst>
      <p:ext uri="{BB962C8B-B14F-4D97-AF65-F5344CB8AC3E}">
        <p14:creationId xmlns:p14="http://schemas.microsoft.com/office/powerpoint/2010/main" val="602399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288437" y="97690"/>
            <a:ext cx="8798571" cy="860400"/>
          </a:xfrm>
        </p:spPr>
        <p:txBody>
          <a:bodyPr/>
          <a:lstStyle/>
          <a:p>
            <a:r>
              <a:rPr lang="en-US" sz="2400" dirty="0"/>
              <a:t>Scenarios 3, 4 and 5 all significantly impact school transportation, and suggest that the two communities share school infrastructure </a:t>
            </a:r>
            <a:endParaRPr lang="en-CA" sz="2000" dirty="0"/>
          </a:p>
        </p:txBody>
      </p:sp>
      <p:sp>
        <p:nvSpPr>
          <p:cNvPr id="95" name="TextBox 94"/>
          <p:cNvSpPr txBox="1"/>
          <p:nvPr/>
        </p:nvSpPr>
        <p:spPr>
          <a:xfrm rot="3253816">
            <a:off x="4684029" y="1748359"/>
            <a:ext cx="1266540" cy="193899"/>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1200" b="1" dirty="0">
                <a:solidFill>
                  <a:schemeClr val="tx2"/>
                </a:solidFill>
              </a:rPr>
              <a:t>Main Street </a:t>
            </a:r>
          </a:p>
        </p:txBody>
      </p:sp>
      <p:sp>
        <p:nvSpPr>
          <p:cNvPr id="10" name="TextBox 9"/>
          <p:cNvSpPr txBox="1"/>
          <p:nvPr/>
        </p:nvSpPr>
        <p:spPr>
          <a:xfrm>
            <a:off x="458178" y="6244638"/>
            <a:ext cx="7792204" cy="350865"/>
          </a:xfrm>
          <a:prstGeom prst="rect">
            <a:avLst/>
          </a:prstGeom>
          <a:noFill/>
        </p:spPr>
        <p:txBody>
          <a:bodyPr wrap="square" lIns="0" tIns="36576" rIns="0" bIns="0" rtlCol="0">
            <a:spAutoFit/>
          </a:bodyPr>
          <a:lstStyle/>
          <a:p>
            <a:pPr>
              <a:lnSpc>
                <a:spcPct val="85000"/>
              </a:lnSpc>
              <a:buClr>
                <a:schemeClr val="accent2"/>
              </a:buClr>
              <a:buSzPct val="70000"/>
            </a:pPr>
            <a:r>
              <a:rPr lang="en-CA" sz="800" dirty="0"/>
              <a:t>*Note: Class "D" estimate (± 30%) based on the EECD Planning Guidelines for Educational Facilities, as an estimate for this report only. Estimates will be adjusted when EECD Infrastructure and the project team establish the actual space allocation.</a:t>
            </a:r>
          </a:p>
          <a:p>
            <a:pPr>
              <a:lnSpc>
                <a:spcPct val="85000"/>
              </a:lnSpc>
              <a:spcAft>
                <a:spcPts val="600"/>
              </a:spcAft>
              <a:buClr>
                <a:schemeClr val="accent2"/>
              </a:buClr>
              <a:buSzPct val="70000"/>
            </a:pPr>
            <a:r>
              <a:rPr lang="en-CA" sz="800" dirty="0"/>
              <a:t> </a:t>
            </a:r>
          </a:p>
        </p:txBody>
      </p:sp>
      <p:sp>
        <p:nvSpPr>
          <p:cNvPr id="11" name="Content Placeholder 2">
            <a:extLst>
              <a:ext uri="{FF2B5EF4-FFF2-40B4-BE49-F238E27FC236}">
                <a16:creationId xmlns:a16="http://schemas.microsoft.com/office/drawing/2014/main" id="{F11A9822-F90A-4F80-91E5-33FBFE372070}"/>
              </a:ext>
            </a:extLst>
          </p:cNvPr>
          <p:cNvSpPr txBox="1">
            <a:spLocks/>
          </p:cNvSpPr>
          <p:nvPr/>
        </p:nvSpPr>
        <p:spPr>
          <a:xfrm>
            <a:off x="39863" y="4825074"/>
            <a:ext cx="9047145" cy="1628944"/>
          </a:xfrm>
          <a:prstGeom prst="rect">
            <a:avLst/>
          </a:prstGeom>
        </p:spPr>
        <p:txBody>
          <a:bodyPr vert="horz" lIns="0" tIns="0" rIns="0" bIns="0" rtlCol="0" anchor="t"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300"/>
              </a:spcAft>
            </a:pPr>
            <a:r>
              <a:rPr lang="en-CA" sz="1100" dirty="0"/>
              <a:t>All three scenarios significantly impact school busing with the school boundary encircling Foshay Lake and Grand Lake. Locating a new school approximately half-way between the two communities would split in two the furthest distance travelled from each boundary. E.g.: the furthest point from Minto school boundary to Chipman is approximately 54 km (double the current distance). The furthest point from Chipman school boundary to Minto is approximately 61 km (21 km further than the current distance).</a:t>
            </a:r>
          </a:p>
          <a:p>
            <a:pPr>
              <a:spcBef>
                <a:spcPts val="0"/>
              </a:spcBef>
              <a:spcAft>
                <a:spcPts val="300"/>
              </a:spcAft>
            </a:pPr>
            <a:r>
              <a:rPr lang="en-CA" sz="1100" dirty="0"/>
              <a:t>Of the three scenarios, number 5 has the least effect on transportation as only the high school students from Minto would have the extra commute compared to the entire catchment area. As in scenarios 1 and 2,</a:t>
            </a:r>
            <a:r>
              <a:rPr lang="en-US" sz="1100" dirty="0"/>
              <a:t> some of the vocational shop space may be converted for the middle school program in a school re-configuration. Additionally, it is recommended that a building assessment be performed to confirm the investment in addition costs to Chipman Forest Avenue (built in 1988) are not outweighed by the potential repair costs of a mid-life upgrade.</a:t>
            </a:r>
          </a:p>
        </p:txBody>
      </p:sp>
      <p:pic>
        <p:nvPicPr>
          <p:cNvPr id="3" name="Picture 2">
            <a:extLst>
              <a:ext uri="{FF2B5EF4-FFF2-40B4-BE49-F238E27FC236}">
                <a16:creationId xmlns:a16="http://schemas.microsoft.com/office/drawing/2014/main" id="{8FC59D92-6E3C-4EB4-8F01-57C98EA17135}"/>
              </a:ext>
            </a:extLst>
          </p:cNvPr>
          <p:cNvPicPr>
            <a:picLocks noChangeAspect="1"/>
          </p:cNvPicPr>
          <p:nvPr/>
        </p:nvPicPr>
        <p:blipFill>
          <a:blip r:embed="rId2"/>
          <a:stretch>
            <a:fillRect/>
          </a:stretch>
        </p:blipFill>
        <p:spPr>
          <a:xfrm>
            <a:off x="931520" y="1092346"/>
            <a:ext cx="6845520" cy="3687219"/>
          </a:xfrm>
          <a:prstGeom prst="rect">
            <a:avLst/>
          </a:prstGeom>
        </p:spPr>
      </p:pic>
    </p:spTree>
    <p:extLst>
      <p:ext uri="{BB962C8B-B14F-4D97-AF65-F5344CB8AC3E}">
        <p14:creationId xmlns:p14="http://schemas.microsoft.com/office/powerpoint/2010/main" val="1087547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82505" y="322730"/>
            <a:ext cx="5165543" cy="6364940"/>
          </a:xfrm>
          <a:prstGeom prst="rect">
            <a:avLst/>
          </a:prstGeom>
        </p:spPr>
        <p:txBody>
          <a:bodyPr lIns="0" tIns="0" rIns="0" bIns="0"/>
          <a:lst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FFE600"/>
              </a:buClr>
              <a:buFont typeface="Arial" pitchFamily="34" charset="0"/>
              <a:buNone/>
            </a:pPr>
            <a:r>
              <a:rPr lang="en-CA" sz="1200" dirty="0">
                <a:solidFill>
                  <a:srgbClr val="646464"/>
                </a:solidFill>
                <a:latin typeface="Arial"/>
              </a:rPr>
              <a:t>EY | Assurance | Tax | Transactions | Advisory</a:t>
            </a:r>
          </a:p>
          <a:p>
            <a:pPr marL="0" indent="0">
              <a:buClr>
                <a:srgbClr val="FFE600"/>
              </a:buClr>
              <a:buFont typeface="Arial" pitchFamily="34" charset="0"/>
              <a:buNone/>
            </a:pPr>
            <a:endParaRPr lang="en-CA" sz="1200" dirty="0">
              <a:solidFill>
                <a:srgbClr val="646464"/>
              </a:solidFill>
              <a:latin typeface="Arial"/>
            </a:endParaRPr>
          </a:p>
          <a:p>
            <a:pPr marL="0" indent="0">
              <a:buClr>
                <a:srgbClr val="FFE600"/>
              </a:buClr>
              <a:buFont typeface="Arial" pitchFamily="34" charset="0"/>
              <a:buNone/>
            </a:pPr>
            <a:r>
              <a:rPr lang="en-CA" sz="1200" dirty="0">
                <a:solidFill>
                  <a:srgbClr val="646464"/>
                </a:solidFill>
                <a:latin typeface="Arial"/>
              </a:rPr>
              <a:t>About EY</a:t>
            </a:r>
          </a:p>
          <a:p>
            <a:pPr marL="0" indent="0">
              <a:buClr>
                <a:srgbClr val="FFE600"/>
              </a:buClr>
              <a:buFont typeface="Arial" pitchFamily="34" charset="0"/>
              <a:buNone/>
            </a:pPr>
            <a:endParaRPr lang="en-CA" sz="1200" dirty="0">
              <a:solidFill>
                <a:srgbClr val="646464"/>
              </a:solidFill>
              <a:latin typeface="Arial"/>
            </a:endParaRPr>
          </a:p>
          <a:p>
            <a:pPr marL="0" indent="0">
              <a:buClr>
                <a:srgbClr val="FFE600"/>
              </a:buClr>
              <a:buFont typeface="Arial" pitchFamily="34" charset="0"/>
              <a:buNone/>
            </a:pPr>
            <a:r>
              <a:rPr lang="en-CA" sz="1200" dirty="0">
                <a:solidFill>
                  <a:srgbClr val="646464"/>
                </a:solidFill>
                <a:latin typeface="Arial"/>
              </a:rPr>
              <a:t>EY is a global leader in assurance, tax, transaction and advisory services. The insights and quality services we deliver help build trust and confidence in the capital markets and in economies the world over. We develop outstanding leaders who team to deliver on our promises to all of our stakeholders. In so doing, we play a critical role in building a better working world for our people, for our clients and for our communities.</a:t>
            </a:r>
          </a:p>
          <a:p>
            <a:pPr marL="0" indent="0">
              <a:buClr>
                <a:srgbClr val="FFE600"/>
              </a:buClr>
              <a:buFont typeface="Arial" pitchFamily="34" charset="0"/>
              <a:buNone/>
            </a:pPr>
            <a:endParaRPr lang="en-CA" sz="1200" dirty="0">
              <a:solidFill>
                <a:srgbClr val="646464"/>
              </a:solidFill>
              <a:latin typeface="Arial"/>
            </a:endParaRPr>
          </a:p>
          <a:p>
            <a:pPr marL="0" indent="0">
              <a:buClr>
                <a:srgbClr val="FFE600"/>
              </a:buClr>
              <a:buFont typeface="Arial" pitchFamily="34" charset="0"/>
              <a:buNone/>
            </a:pPr>
            <a:r>
              <a:rPr lang="en-CA" sz="1200" dirty="0">
                <a:solidFill>
                  <a:srgbClr val="646464"/>
                </a:solidFill>
                <a:latin typeface="Arial"/>
              </a:rPr>
              <a:t>EY refers to the global organization, and may refer to one or more, of the member firms of Ernst &amp; Young Global Limited, each of which is a separate legal entity. Ernst &amp; Young Global Limited, a UK company limited by guarantee, does not provide services to clients. </a:t>
            </a:r>
          </a:p>
          <a:p>
            <a:pPr marL="0" indent="0">
              <a:buClr>
                <a:srgbClr val="FFE600"/>
              </a:buClr>
              <a:buFont typeface="Arial" pitchFamily="34" charset="0"/>
              <a:buNone/>
            </a:pPr>
            <a:endParaRPr lang="en-CA" sz="1200" dirty="0">
              <a:solidFill>
                <a:srgbClr val="646464"/>
              </a:solidFill>
              <a:latin typeface="Arial"/>
            </a:endParaRPr>
          </a:p>
          <a:p>
            <a:pPr marL="0" indent="0">
              <a:buClr>
                <a:srgbClr val="FFE600"/>
              </a:buClr>
              <a:buFont typeface="Arial" pitchFamily="34" charset="0"/>
              <a:buNone/>
            </a:pPr>
            <a:r>
              <a:rPr lang="en-CA" sz="1200" dirty="0">
                <a:solidFill>
                  <a:srgbClr val="646464"/>
                </a:solidFill>
                <a:latin typeface="Arial"/>
              </a:rPr>
              <a:t>For more information about our organization, please visit ey.com.</a:t>
            </a:r>
          </a:p>
          <a:p>
            <a:pPr marL="0" indent="0">
              <a:buClr>
                <a:srgbClr val="FFE600"/>
              </a:buClr>
              <a:buFont typeface="Arial" pitchFamily="34" charset="0"/>
              <a:buNone/>
            </a:pPr>
            <a:br>
              <a:rPr lang="en-CA" sz="1200" dirty="0">
                <a:solidFill>
                  <a:srgbClr val="646464"/>
                </a:solidFill>
                <a:latin typeface="Arial"/>
              </a:rPr>
            </a:br>
            <a:endParaRPr lang="en-CA" sz="1200" dirty="0">
              <a:solidFill>
                <a:srgbClr val="646464"/>
              </a:solidFill>
              <a:latin typeface="Arial"/>
            </a:endParaRPr>
          </a:p>
          <a:p>
            <a:pPr marL="0" indent="0">
              <a:buClr>
                <a:srgbClr val="FFE600"/>
              </a:buClr>
              <a:buFont typeface="Arial" pitchFamily="34" charset="0"/>
              <a:buNone/>
            </a:pPr>
            <a:r>
              <a:rPr lang="en-CA" sz="1200" dirty="0">
                <a:solidFill>
                  <a:srgbClr val="646464"/>
                </a:solidFill>
                <a:latin typeface="Arial"/>
              </a:rPr>
              <a:t>© 2019 Ernst &amp; Young LLP. All Rights Reserved.</a:t>
            </a:r>
          </a:p>
          <a:p>
            <a:pPr marL="0" indent="0">
              <a:buClr>
                <a:srgbClr val="FFE600"/>
              </a:buClr>
              <a:buFont typeface="Arial" pitchFamily="34" charset="0"/>
              <a:buNone/>
            </a:pPr>
            <a:r>
              <a:rPr lang="en-CA" sz="1200" dirty="0">
                <a:solidFill>
                  <a:srgbClr val="646464"/>
                </a:solidFill>
                <a:latin typeface="Arial"/>
              </a:rPr>
              <a:t>A member firm of Ernst &amp; Young Global Limited.</a:t>
            </a:r>
          </a:p>
          <a:p>
            <a:pPr marL="0" indent="0">
              <a:buClr>
                <a:srgbClr val="FFE600"/>
              </a:buClr>
              <a:buFont typeface="Arial" pitchFamily="34" charset="0"/>
              <a:buNone/>
            </a:pPr>
            <a:endParaRPr lang="en-CA" sz="1200" dirty="0">
              <a:solidFill>
                <a:srgbClr val="646464"/>
              </a:solidFill>
              <a:latin typeface="Arial"/>
            </a:endParaRPr>
          </a:p>
          <a:p>
            <a:pPr marL="0" indent="0">
              <a:buClr>
                <a:srgbClr val="FFE600"/>
              </a:buClr>
              <a:buFont typeface="Arial" pitchFamily="34" charset="0"/>
              <a:buNone/>
            </a:pPr>
            <a:r>
              <a:rPr lang="en-CA" sz="1050" dirty="0">
                <a:solidFill>
                  <a:srgbClr val="646464"/>
                </a:solidFill>
                <a:latin typeface="Arial"/>
              </a:rPr>
              <a:t>This publication contains information in summary form, current as of the date of publication, and is intended for general guidance only. It should not be regarded as comprehensive or a substitute for professional advice. Before taking any particular course of action, contact Ernst &amp; Young or another professional advisor to discuss these matters in the context of your particular circumstances. We accept no responsibility for any loss or damage occasioned by your reliance on information contained in this publication.</a:t>
            </a:r>
          </a:p>
          <a:p>
            <a:pPr marL="0" indent="0">
              <a:buClr>
                <a:srgbClr val="FFE600"/>
              </a:buClr>
              <a:buFont typeface="Arial" pitchFamily="34" charset="0"/>
              <a:buNone/>
            </a:pPr>
            <a:endParaRPr lang="en-CA" sz="1200" dirty="0">
              <a:solidFill>
                <a:srgbClr val="646464"/>
              </a:solidFill>
              <a:latin typeface="Arial"/>
            </a:endParaRPr>
          </a:p>
          <a:p>
            <a:pPr marL="0" indent="0">
              <a:buClr>
                <a:srgbClr val="FFE600"/>
              </a:buClr>
              <a:buFont typeface="Arial" pitchFamily="34" charset="0"/>
              <a:buNone/>
            </a:pPr>
            <a:r>
              <a:rPr lang="en-CA" sz="1200" dirty="0">
                <a:solidFill>
                  <a:srgbClr val="646464"/>
                </a:solidFill>
                <a:latin typeface="Arial"/>
              </a:rPr>
              <a:t>ey.com/ca/private</a:t>
            </a:r>
          </a:p>
          <a:p>
            <a:pPr marL="0" indent="0">
              <a:buClr>
                <a:srgbClr val="FFE600"/>
              </a:buClr>
              <a:buFont typeface="Arial" pitchFamily="34" charset="0"/>
              <a:buNone/>
            </a:pPr>
            <a:endParaRPr lang="en-GB" sz="1200" dirty="0">
              <a:solidFill>
                <a:srgbClr val="646464"/>
              </a:solidFill>
              <a:latin typeface="Arial"/>
            </a:endParaRPr>
          </a:p>
        </p:txBody>
      </p:sp>
    </p:spTree>
    <p:extLst>
      <p:ext uri="{BB962C8B-B14F-4D97-AF65-F5344CB8AC3E}">
        <p14:creationId xmlns:p14="http://schemas.microsoft.com/office/powerpoint/2010/main" val="4092887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405245" y="121345"/>
            <a:ext cx="8686800" cy="860400"/>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a:lstStyle>
          <a:p>
            <a:r>
              <a:rPr lang="en-US" sz="2400" dirty="0"/>
              <a:t>Scope – ASD-W has initiated a review of the four schools in the Chipman and Minto area to examine potential scenarios for long-term infrastructure planning</a:t>
            </a:r>
          </a:p>
        </p:txBody>
      </p:sp>
      <p:sp>
        <p:nvSpPr>
          <p:cNvPr id="7" name="Rounded Rectangle 6"/>
          <p:cNvSpPr/>
          <p:nvPr/>
        </p:nvSpPr>
        <p:spPr bwMode="auto">
          <a:xfrm>
            <a:off x="4882550" y="1097293"/>
            <a:ext cx="4209692" cy="5044644"/>
          </a:xfrm>
          <a:prstGeom prst="roundRect">
            <a:avLst>
              <a:gd name="adj" fmla="val 8542"/>
            </a:avLst>
          </a:prstGeom>
          <a:solidFill>
            <a:schemeClr val="bg1">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lvl="1" algn="ctr" eaLnBrk="0" fontAlgn="base" hangingPunct="0">
              <a:lnSpc>
                <a:spcPct val="90000"/>
              </a:lnSpc>
              <a:spcBef>
                <a:spcPct val="20000"/>
              </a:spcBef>
              <a:spcAft>
                <a:spcPct val="0"/>
              </a:spcAft>
            </a:pPr>
            <a:r>
              <a:rPr lang="en-US" b="1" dirty="0">
                <a:solidFill>
                  <a:srgbClr val="464646"/>
                </a:solidFill>
                <a:cs typeface="ヒラギノ角ゴ Pro W3" charset="0"/>
              </a:rPr>
              <a:t>Chipman and Minto Schools</a:t>
            </a:r>
            <a:endParaRPr lang="en-US" sz="1600" dirty="0">
              <a:solidFill>
                <a:srgbClr val="646464"/>
              </a:solidFill>
              <a:cs typeface="ヒラギノ角ゴ Pro W3" charset="0"/>
            </a:endParaRPr>
          </a:p>
          <a:p>
            <a:pPr marL="0" lvl="1" eaLnBrk="0" fontAlgn="base" hangingPunct="0">
              <a:lnSpc>
                <a:spcPct val="90000"/>
              </a:lnSpc>
              <a:spcBef>
                <a:spcPts val="1000"/>
              </a:spcBef>
              <a:spcAft>
                <a:spcPts val="600"/>
              </a:spcAft>
            </a:pPr>
            <a:r>
              <a:rPr lang="en-US" sz="1600" dirty="0">
                <a:solidFill>
                  <a:srgbClr val="646464"/>
                </a:solidFill>
                <a:cs typeface="ヒラギノ角ゴ Pro W3" charset="0"/>
              </a:rPr>
              <a:t>Subject schools – year built</a:t>
            </a:r>
          </a:p>
          <a:p>
            <a:pPr marL="0" lvl="1" eaLnBrk="0" fontAlgn="base" hangingPunct="0">
              <a:lnSpc>
                <a:spcPct val="90000"/>
              </a:lnSpc>
              <a:spcBef>
                <a:spcPct val="20000"/>
              </a:spcBef>
              <a:spcAft>
                <a:spcPts val="600"/>
              </a:spcAft>
            </a:pPr>
            <a:r>
              <a:rPr lang="en-US" sz="1400" dirty="0">
                <a:solidFill>
                  <a:srgbClr val="646464"/>
                </a:solidFill>
                <a:cs typeface="ヒラギノ角ゴ Pro W3" charset="0"/>
              </a:rPr>
              <a:t>Chipman Elementary School (K to 5 – 1967)</a:t>
            </a:r>
          </a:p>
          <a:p>
            <a:pPr marL="0" lvl="1" eaLnBrk="0" fontAlgn="base" hangingPunct="0">
              <a:lnSpc>
                <a:spcPct val="90000"/>
              </a:lnSpc>
              <a:spcBef>
                <a:spcPct val="20000"/>
              </a:spcBef>
              <a:spcAft>
                <a:spcPts val="600"/>
              </a:spcAft>
            </a:pPr>
            <a:r>
              <a:rPr lang="en-US" sz="1400" dirty="0">
                <a:solidFill>
                  <a:srgbClr val="646464"/>
                </a:solidFill>
                <a:cs typeface="ヒラギノ角ゴ Pro W3" charset="0"/>
              </a:rPr>
              <a:t>Chipman Forest Avenue School (6 to 12 – 1988)</a:t>
            </a:r>
          </a:p>
          <a:p>
            <a:pPr marL="0" lvl="1" eaLnBrk="0" fontAlgn="base" hangingPunct="0">
              <a:lnSpc>
                <a:spcPct val="90000"/>
              </a:lnSpc>
              <a:spcBef>
                <a:spcPct val="20000"/>
              </a:spcBef>
              <a:spcAft>
                <a:spcPts val="600"/>
              </a:spcAft>
            </a:pPr>
            <a:r>
              <a:rPr lang="en-US" sz="1400" dirty="0">
                <a:solidFill>
                  <a:srgbClr val="646464"/>
                </a:solidFill>
                <a:cs typeface="ヒラギノ角ゴ Pro W3" charset="0"/>
              </a:rPr>
              <a:t>Minto Elementary Middle School (K to 8 – 1980)</a:t>
            </a:r>
          </a:p>
          <a:p>
            <a:pPr marL="0" lvl="1" eaLnBrk="0" fontAlgn="base" hangingPunct="0">
              <a:lnSpc>
                <a:spcPct val="90000"/>
              </a:lnSpc>
              <a:spcBef>
                <a:spcPct val="20000"/>
              </a:spcBef>
              <a:spcAft>
                <a:spcPts val="600"/>
              </a:spcAft>
            </a:pPr>
            <a:r>
              <a:rPr lang="en-US" sz="1400" dirty="0">
                <a:solidFill>
                  <a:srgbClr val="646464"/>
                </a:solidFill>
                <a:cs typeface="ヒラギノ角ゴ Pro W3" charset="0"/>
              </a:rPr>
              <a:t>Minto Memorial High School (9 to 12 – 1949)</a:t>
            </a:r>
          </a:p>
          <a:p>
            <a:pPr marL="0" lvl="1" eaLnBrk="0" fontAlgn="base" hangingPunct="0">
              <a:lnSpc>
                <a:spcPct val="90000"/>
              </a:lnSpc>
              <a:spcBef>
                <a:spcPct val="20000"/>
              </a:spcBef>
              <a:spcAft>
                <a:spcPct val="0"/>
              </a:spcAft>
            </a:pPr>
            <a:endParaRPr lang="en-US" sz="1400" dirty="0">
              <a:solidFill>
                <a:srgbClr val="646464"/>
              </a:solidFill>
              <a:cs typeface="ヒラギノ角ゴ Pro W3" charset="0"/>
            </a:endParaRPr>
          </a:p>
          <a:p>
            <a:pPr marL="0" lvl="1" eaLnBrk="0" fontAlgn="base" hangingPunct="0">
              <a:lnSpc>
                <a:spcPct val="90000"/>
              </a:lnSpc>
              <a:spcBef>
                <a:spcPct val="20000"/>
              </a:spcBef>
              <a:spcAft>
                <a:spcPct val="0"/>
              </a:spcAft>
            </a:pPr>
            <a:r>
              <a:rPr lang="en-US" sz="1400" dirty="0">
                <a:solidFill>
                  <a:srgbClr val="646464"/>
                </a:solidFill>
                <a:cs typeface="ヒラギノ角ゴ Pro W3" charset="0"/>
              </a:rPr>
              <a:t>Average age of the subject infrastructure:</a:t>
            </a:r>
          </a:p>
          <a:p>
            <a:pPr marL="0" lvl="1" algn="ctr" eaLnBrk="0" fontAlgn="base" hangingPunct="0">
              <a:lnSpc>
                <a:spcPct val="90000"/>
              </a:lnSpc>
              <a:spcBef>
                <a:spcPct val="20000"/>
              </a:spcBef>
              <a:spcAft>
                <a:spcPct val="0"/>
              </a:spcAft>
            </a:pPr>
            <a:r>
              <a:rPr lang="en-US" sz="1400" dirty="0">
                <a:solidFill>
                  <a:srgbClr val="646464"/>
                </a:solidFill>
                <a:cs typeface="ヒラギノ角ゴ Pro W3" charset="0"/>
              </a:rPr>
              <a:t>48 years</a:t>
            </a:r>
          </a:p>
        </p:txBody>
      </p:sp>
      <p:sp>
        <p:nvSpPr>
          <p:cNvPr id="10" name="TextBox 9"/>
          <p:cNvSpPr txBox="1"/>
          <p:nvPr/>
        </p:nvSpPr>
        <p:spPr>
          <a:xfrm>
            <a:off x="457200" y="6256143"/>
            <a:ext cx="6477000" cy="492443"/>
          </a:xfrm>
          <a:prstGeom prst="rect">
            <a:avLst/>
          </a:prstGeom>
          <a:noFill/>
        </p:spPr>
        <p:txBody>
          <a:bodyPr wrap="square" rtlCol="0">
            <a:spAutoFit/>
          </a:bodyPr>
          <a:lstStyle/>
          <a:p>
            <a:pPr eaLnBrk="0" fontAlgn="base" hangingPunct="0">
              <a:spcBef>
                <a:spcPct val="0"/>
              </a:spcBef>
              <a:spcAft>
                <a:spcPct val="0"/>
              </a:spcAft>
            </a:pPr>
            <a:r>
              <a:rPr lang="fr-CA" sz="800" dirty="0">
                <a:solidFill>
                  <a:srgbClr val="000000"/>
                </a:solidFill>
              </a:rPr>
              <a:t>Source: </a:t>
            </a:r>
            <a:r>
              <a:rPr lang="en-CA" sz="800" dirty="0">
                <a:solidFill>
                  <a:srgbClr val="000000"/>
                </a:solidFill>
              </a:rPr>
              <a:t> EECD sub-district map 11 for ASD-W.</a:t>
            </a:r>
            <a:endParaRPr lang="fr-CA" sz="800" dirty="0">
              <a:solidFill>
                <a:srgbClr val="000000"/>
              </a:solidFill>
            </a:endParaRPr>
          </a:p>
          <a:p>
            <a:pPr eaLnBrk="0" fontAlgn="base" hangingPunct="0">
              <a:spcBef>
                <a:spcPct val="0"/>
              </a:spcBef>
              <a:spcAft>
                <a:spcPct val="0"/>
              </a:spcAft>
            </a:pPr>
            <a:endParaRPr lang="fr-CA" dirty="0">
              <a:solidFill>
                <a:srgbClr val="000000"/>
              </a:solidFill>
            </a:endParaRPr>
          </a:p>
        </p:txBody>
      </p:sp>
      <p:sp>
        <p:nvSpPr>
          <p:cNvPr id="3" name="TextBox 2"/>
          <p:cNvSpPr txBox="1"/>
          <p:nvPr/>
        </p:nvSpPr>
        <p:spPr>
          <a:xfrm>
            <a:off x="445191" y="5272546"/>
            <a:ext cx="4437360" cy="975652"/>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1200" dirty="0">
                <a:solidFill>
                  <a:schemeClr val="bg1"/>
                </a:solidFill>
                <a:cs typeface="Arial" pitchFamily="34" charset="0"/>
              </a:rPr>
              <a:t>Note:</a:t>
            </a:r>
          </a:p>
          <a:p>
            <a:pPr>
              <a:lnSpc>
                <a:spcPct val="85000"/>
              </a:lnSpc>
              <a:spcAft>
                <a:spcPts val="600"/>
              </a:spcAft>
              <a:buClr>
                <a:schemeClr val="accent2"/>
              </a:buClr>
              <a:buSzPct val="70000"/>
            </a:pPr>
            <a:r>
              <a:rPr lang="en-CA" sz="1200" dirty="0">
                <a:solidFill>
                  <a:schemeClr val="bg1"/>
                </a:solidFill>
                <a:cs typeface="Arial" pitchFamily="34" charset="0"/>
              </a:rPr>
              <a:t>Coles Island School was amalgamated in 2015-16 and students had option to switch to either Chipman or Cambridge Narrows.</a:t>
            </a:r>
          </a:p>
          <a:p>
            <a:pPr>
              <a:lnSpc>
                <a:spcPct val="85000"/>
              </a:lnSpc>
              <a:spcAft>
                <a:spcPts val="600"/>
              </a:spcAft>
              <a:buClr>
                <a:schemeClr val="accent2"/>
              </a:buClr>
              <a:buSzPct val="70000"/>
            </a:pPr>
            <a:r>
              <a:rPr lang="en-CA" sz="1200" dirty="0">
                <a:solidFill>
                  <a:schemeClr val="bg1"/>
                </a:solidFill>
                <a:cs typeface="Arial" pitchFamily="34" charset="0"/>
              </a:rPr>
              <a:t>The Early French Immersion (EFI) Program is at Minto Elementary Middle School. </a:t>
            </a:r>
          </a:p>
        </p:txBody>
      </p:sp>
      <p:pic>
        <p:nvPicPr>
          <p:cNvPr id="4" name="Picture 3"/>
          <p:cNvPicPr>
            <a:picLocks noChangeAspect="1"/>
          </p:cNvPicPr>
          <p:nvPr/>
        </p:nvPicPr>
        <p:blipFill>
          <a:blip r:embed="rId2"/>
          <a:stretch>
            <a:fillRect/>
          </a:stretch>
        </p:blipFill>
        <p:spPr>
          <a:xfrm>
            <a:off x="445190" y="1114463"/>
            <a:ext cx="4327764" cy="4147650"/>
          </a:xfrm>
          <a:prstGeom prst="rect">
            <a:avLst/>
          </a:prstGeom>
          <a:ln>
            <a:solidFill>
              <a:schemeClr val="tx1"/>
            </a:solidFill>
          </a:ln>
        </p:spPr>
      </p:pic>
      <p:sp>
        <p:nvSpPr>
          <p:cNvPr id="9" name="TextBox 8">
            <a:extLst>
              <a:ext uri="{FF2B5EF4-FFF2-40B4-BE49-F238E27FC236}">
                <a16:creationId xmlns:a16="http://schemas.microsoft.com/office/drawing/2014/main" id="{012368E3-D735-4C05-9D70-5E96784BA3B3}"/>
              </a:ext>
            </a:extLst>
          </p:cNvPr>
          <p:cNvSpPr txBox="1"/>
          <p:nvPr/>
        </p:nvSpPr>
        <p:spPr>
          <a:xfrm>
            <a:off x="5027634" y="4266809"/>
            <a:ext cx="3919525" cy="1132618"/>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1200" dirty="0">
                <a:solidFill>
                  <a:schemeClr val="bg1"/>
                </a:solidFill>
                <a:cs typeface="Arial" pitchFamily="34" charset="0"/>
              </a:rPr>
              <a:t>Note:</a:t>
            </a:r>
          </a:p>
          <a:p>
            <a:pPr>
              <a:lnSpc>
                <a:spcPct val="85000"/>
              </a:lnSpc>
              <a:spcAft>
                <a:spcPts val="600"/>
              </a:spcAft>
              <a:buClr>
                <a:schemeClr val="accent2"/>
              </a:buClr>
              <a:buSzPct val="70000"/>
            </a:pPr>
            <a:r>
              <a:rPr lang="en-CA" sz="1200" dirty="0">
                <a:solidFill>
                  <a:schemeClr val="bg1"/>
                </a:solidFill>
                <a:cs typeface="Arial" pitchFamily="34" charset="0"/>
              </a:rPr>
              <a:t>Chipman Forest Avenue School was initially constructed in 1988 and had the soccer field renovated in 2015. </a:t>
            </a:r>
          </a:p>
          <a:p>
            <a:pPr>
              <a:lnSpc>
                <a:spcPct val="85000"/>
              </a:lnSpc>
              <a:spcAft>
                <a:spcPts val="600"/>
              </a:spcAft>
              <a:buClr>
                <a:schemeClr val="accent2"/>
              </a:buClr>
              <a:buSzPct val="70000"/>
            </a:pPr>
            <a:r>
              <a:rPr lang="en-CA" sz="1200" dirty="0">
                <a:solidFill>
                  <a:schemeClr val="bg1"/>
                </a:solidFill>
                <a:cs typeface="Arial" pitchFamily="34" charset="0"/>
              </a:rPr>
              <a:t>Minto Memorial High School was constructed in 1949, had a gymnasium addition in 2003, and a shop addition in 2009.</a:t>
            </a:r>
          </a:p>
        </p:txBody>
      </p:sp>
    </p:spTree>
    <p:extLst>
      <p:ext uri="{BB962C8B-B14F-4D97-AF65-F5344CB8AC3E}">
        <p14:creationId xmlns:p14="http://schemas.microsoft.com/office/powerpoint/2010/main" val="3385505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8081"/>
            <a:ext cx="8562109" cy="860400"/>
          </a:xfrm>
        </p:spPr>
        <p:txBody>
          <a:bodyPr/>
          <a:lstStyle/>
          <a:p>
            <a:r>
              <a:rPr lang="en-US" sz="2400" dirty="0"/>
              <a:t>Scope – Consultations between the District and EY narrowed the scope to five potential scenarios to be summarized for the infrastructure review</a:t>
            </a:r>
          </a:p>
        </p:txBody>
      </p:sp>
      <p:sp>
        <p:nvSpPr>
          <p:cNvPr id="3" name="Rectangle 2"/>
          <p:cNvSpPr/>
          <p:nvPr/>
        </p:nvSpPr>
        <p:spPr>
          <a:xfrm>
            <a:off x="357102" y="1025149"/>
            <a:ext cx="8726513" cy="5298886"/>
          </a:xfrm>
          <a:prstGeom prst="rect">
            <a:avLst/>
          </a:prstGeom>
        </p:spPr>
        <p:txBody>
          <a:bodyPr wrap="square">
            <a:spAutoFit/>
          </a:bodyPr>
          <a:lstStyle/>
          <a:p>
            <a:pPr eaLnBrk="0" fontAlgn="base" hangingPunct="0">
              <a:spcBef>
                <a:spcPct val="0"/>
              </a:spcBef>
              <a:spcAft>
                <a:spcPts val="1000"/>
              </a:spcAft>
            </a:pPr>
            <a:r>
              <a:rPr lang="en-US" sz="1600" dirty="0">
                <a:solidFill>
                  <a:schemeClr val="bg1"/>
                </a:solidFill>
                <a:cs typeface="Arial" pitchFamily="34" charset="0"/>
              </a:rPr>
              <a:t>The following scenarios were included within the scope of the Chipman/Minto infrastructure planning review. Each scenario was based on space requirements identified in the EECD Planning Guidelines for Educational Facilities, with enrolment projections for the schools developed by mapping 2016 Census data (Statistics Canada) to the school boundaries in order to determine future space requirements:</a:t>
            </a:r>
          </a:p>
          <a:p>
            <a:pPr marL="627063" indent="-285750" eaLnBrk="0" fontAlgn="base" hangingPunct="0">
              <a:spcBef>
                <a:spcPct val="0"/>
              </a:spcBef>
              <a:spcAft>
                <a:spcPts val="1200"/>
              </a:spcAft>
              <a:buFont typeface="Wingdings" panose="05000000000000000000" pitchFamily="2" charset="2"/>
              <a:buChar char="§"/>
            </a:pPr>
            <a:r>
              <a:rPr lang="en-US" sz="1600" b="1" u="sng" dirty="0">
                <a:solidFill>
                  <a:schemeClr val="bg1"/>
                </a:solidFill>
                <a:cs typeface="Arial" pitchFamily="34" charset="0"/>
              </a:rPr>
              <a:t>Scenario 1:</a:t>
            </a:r>
            <a:r>
              <a:rPr lang="en-US" sz="1600" dirty="0">
                <a:solidFill>
                  <a:schemeClr val="bg1"/>
                </a:solidFill>
                <a:cs typeface="Arial" pitchFamily="34" charset="0"/>
              </a:rPr>
              <a:t> </a:t>
            </a:r>
            <a:r>
              <a:rPr lang="en-CA" sz="1600" dirty="0">
                <a:solidFill>
                  <a:schemeClr val="bg1"/>
                </a:solidFill>
                <a:cs typeface="Arial" pitchFamily="34" charset="0"/>
              </a:rPr>
              <a:t>Close Chipman Elementary School, re-configure Chipman Forest Avenue School to a K-12 school, and determine what renovations/additions would be required based on the EECD Planning Guidelines for Educational Facilities (288 combined student enrolment in 2017-18). Close Minto Elementary Middle School and Minto Memorial High school. Replace with a new K-12 school (487 combined student enrolment in 2017-18). Develop a Class “D” (± 30%) estimate for the construction costs of the new school/renovations/additions.</a:t>
            </a:r>
            <a:endParaRPr lang="en-US" sz="1600" dirty="0">
              <a:solidFill>
                <a:schemeClr val="bg1"/>
              </a:solidFill>
              <a:cs typeface="Arial" pitchFamily="34" charset="0"/>
            </a:endParaRPr>
          </a:p>
          <a:p>
            <a:pPr marL="627063" indent="-285750" eaLnBrk="0" fontAlgn="base" hangingPunct="0">
              <a:spcBef>
                <a:spcPct val="0"/>
              </a:spcBef>
              <a:spcAft>
                <a:spcPts val="1200"/>
              </a:spcAft>
              <a:buFont typeface="Wingdings" panose="05000000000000000000" pitchFamily="2" charset="2"/>
              <a:buChar char="§"/>
            </a:pPr>
            <a:r>
              <a:rPr lang="en-US" sz="1600" b="1" u="sng" dirty="0">
                <a:solidFill>
                  <a:schemeClr val="bg1"/>
                </a:solidFill>
                <a:cs typeface="Arial" pitchFamily="34" charset="0"/>
              </a:rPr>
              <a:t>Scenario 2:</a:t>
            </a:r>
            <a:r>
              <a:rPr lang="en-US" sz="1600" dirty="0">
                <a:solidFill>
                  <a:schemeClr val="bg1"/>
                </a:solidFill>
                <a:cs typeface="Arial" pitchFamily="34" charset="0"/>
              </a:rPr>
              <a:t> </a:t>
            </a:r>
            <a:r>
              <a:rPr lang="en-CA" sz="1600" dirty="0">
                <a:solidFill>
                  <a:schemeClr val="bg1"/>
                </a:solidFill>
                <a:cs typeface="Arial" pitchFamily="34" charset="0"/>
              </a:rPr>
              <a:t>Close Chipman Elementary School, re-configure Chipman Forest Avenue School to a K-12 school and determine what renovations/additions would be required based on the EECD Planning Guidelines for Educational Facilities (288 combined student enrolment in 2017-18). Close Minto Memorial High School, re-configure Minto Elementary Middle School to a K-12 school and determine what renovations/additions would be required based on the EECD Planning Guidelines for Educational Facilities (487 combined student enrolment in 2017-18). Develop a Class “D” (± 30%) estimate for the construction costs of the new school/renovations/additions. </a:t>
            </a:r>
            <a:endParaRPr lang="en-US" sz="1600" dirty="0">
              <a:solidFill>
                <a:schemeClr val="bg1"/>
              </a:solidFill>
              <a:cs typeface="Arial" pitchFamily="34" charset="0"/>
            </a:endParaRPr>
          </a:p>
        </p:txBody>
      </p:sp>
      <p:sp>
        <p:nvSpPr>
          <p:cNvPr id="6" name="Rectangle 5">
            <a:extLst>
              <a:ext uri="{FF2B5EF4-FFF2-40B4-BE49-F238E27FC236}">
                <a16:creationId xmlns:a16="http://schemas.microsoft.com/office/drawing/2014/main" id="{D7D778C4-258D-4B0E-83C4-C00A16384D39}"/>
              </a:ext>
            </a:extLst>
          </p:cNvPr>
          <p:cNvSpPr/>
          <p:nvPr/>
        </p:nvSpPr>
        <p:spPr>
          <a:xfrm>
            <a:off x="551824" y="6221657"/>
            <a:ext cx="7973664" cy="584775"/>
          </a:xfrm>
          <a:prstGeom prst="rect">
            <a:avLst/>
          </a:prstGeom>
        </p:spPr>
        <p:txBody>
          <a:bodyPr wrap="square">
            <a:spAutoFit/>
          </a:bodyPr>
          <a:lstStyle/>
          <a:p>
            <a:pPr marL="341313" eaLnBrk="0" fontAlgn="base" hangingPunct="0">
              <a:spcBef>
                <a:spcPct val="0"/>
              </a:spcBef>
              <a:spcAft>
                <a:spcPts val="1200"/>
              </a:spcAft>
            </a:pPr>
            <a:r>
              <a:rPr lang="en-CA" sz="800" dirty="0">
                <a:solidFill>
                  <a:schemeClr val="bg1"/>
                </a:solidFill>
                <a:cs typeface="Arial" pitchFamily="34" charset="0"/>
              </a:rPr>
              <a:t>Note: Construction estimates in the report are for planning purposes only to be used in scenario comparison. Actual costs can be wide-ranging depending on soft costs (design work, real estate costs, project management, etc.), size, topography, geotechnical engineering, and other existing conditions. Estimates are  considered class “D” (± 30%) estimate for the construction costs of the new schools based on the space requirements identified in the EECD Planning       Guidelines for Educational Facilities.</a:t>
            </a:r>
          </a:p>
        </p:txBody>
      </p:sp>
    </p:spTree>
    <p:extLst>
      <p:ext uri="{BB962C8B-B14F-4D97-AF65-F5344CB8AC3E}">
        <p14:creationId xmlns:p14="http://schemas.microsoft.com/office/powerpoint/2010/main" val="3020067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8081"/>
            <a:ext cx="8562109" cy="860400"/>
          </a:xfrm>
        </p:spPr>
        <p:txBody>
          <a:bodyPr/>
          <a:lstStyle/>
          <a:p>
            <a:r>
              <a:rPr lang="en-US" sz="2400" dirty="0"/>
              <a:t>Scope – Consultations between the District and EY narrowed the scope to five potential scenarios to be summarized for the infrastructure review (continued)</a:t>
            </a:r>
          </a:p>
        </p:txBody>
      </p:sp>
      <p:sp>
        <p:nvSpPr>
          <p:cNvPr id="3" name="Rectangle 2"/>
          <p:cNvSpPr/>
          <p:nvPr/>
        </p:nvSpPr>
        <p:spPr>
          <a:xfrm>
            <a:off x="253590" y="1009457"/>
            <a:ext cx="8786898" cy="5478423"/>
          </a:xfrm>
          <a:prstGeom prst="rect">
            <a:avLst/>
          </a:prstGeom>
        </p:spPr>
        <p:txBody>
          <a:bodyPr wrap="square">
            <a:spAutoFit/>
          </a:bodyPr>
          <a:lstStyle/>
          <a:p>
            <a:pPr marL="627063" indent="-285750" eaLnBrk="0" fontAlgn="base" hangingPunct="0">
              <a:spcBef>
                <a:spcPct val="0"/>
              </a:spcBef>
              <a:spcAft>
                <a:spcPts val="800"/>
              </a:spcAft>
              <a:buFont typeface="Wingdings" panose="05000000000000000000" pitchFamily="2" charset="2"/>
              <a:buChar char="§"/>
            </a:pPr>
            <a:r>
              <a:rPr lang="en-US" sz="1600" b="1" u="sng" dirty="0">
                <a:solidFill>
                  <a:schemeClr val="bg1"/>
                </a:solidFill>
                <a:cs typeface="Arial" pitchFamily="34" charset="0"/>
              </a:rPr>
              <a:t>Scenario 3:</a:t>
            </a:r>
            <a:r>
              <a:rPr lang="en-US" sz="1600" dirty="0">
                <a:solidFill>
                  <a:schemeClr val="bg1"/>
                </a:solidFill>
                <a:cs typeface="Arial" pitchFamily="34" charset="0"/>
              </a:rPr>
              <a:t> </a:t>
            </a:r>
            <a:r>
              <a:rPr lang="en-CA" sz="1600" dirty="0">
                <a:solidFill>
                  <a:schemeClr val="bg1"/>
                </a:solidFill>
                <a:cs typeface="Arial" pitchFamily="34" charset="0"/>
              </a:rPr>
              <a:t>Close Chipman Forest Avenue School and Minto Memorial High School. Replace with a new 6-12 school serving both communities (411 combined student enrolment in 2017-18). Leave the Elementary school systems as is (241 students in Minto Elementary Middle School and 123 students in Chipman Elementary School based on the 2017-18 enrolments). Develop a Class “D” (± 30%) estimate for the construction costs of the new school.</a:t>
            </a:r>
            <a:r>
              <a:rPr lang="en-CA" sz="1600" dirty="0"/>
              <a:t> </a:t>
            </a:r>
            <a:endParaRPr lang="en-CA" sz="1600" dirty="0">
              <a:solidFill>
                <a:schemeClr val="bg1"/>
              </a:solidFill>
              <a:cs typeface="Arial" pitchFamily="34" charset="0"/>
            </a:endParaRPr>
          </a:p>
          <a:p>
            <a:pPr marL="627063" indent="-285750" eaLnBrk="0" fontAlgn="base" hangingPunct="0">
              <a:spcBef>
                <a:spcPct val="0"/>
              </a:spcBef>
              <a:spcAft>
                <a:spcPts val="800"/>
              </a:spcAft>
              <a:buFont typeface="Wingdings" panose="05000000000000000000" pitchFamily="2" charset="2"/>
              <a:buChar char="§"/>
            </a:pPr>
            <a:r>
              <a:rPr lang="en-US" sz="1600" b="1" u="sng" dirty="0">
                <a:solidFill>
                  <a:schemeClr val="bg1"/>
                </a:solidFill>
                <a:cs typeface="Arial" pitchFamily="34" charset="0"/>
              </a:rPr>
              <a:t>Scenario 4:</a:t>
            </a:r>
            <a:r>
              <a:rPr lang="en-US" sz="1600" dirty="0">
                <a:solidFill>
                  <a:schemeClr val="bg1"/>
                </a:solidFill>
                <a:cs typeface="Arial" pitchFamily="34" charset="0"/>
              </a:rPr>
              <a:t> </a:t>
            </a:r>
            <a:r>
              <a:rPr lang="en-CA" sz="1600" dirty="0">
                <a:solidFill>
                  <a:schemeClr val="bg1"/>
                </a:solidFill>
                <a:cs typeface="Arial" pitchFamily="34" charset="0"/>
              </a:rPr>
              <a:t>Close Chipman Elementary School, Chipman Forest Avenue School, Minto Elementary Middle School and Minto Memorial High School. Replace these schools with a new K-12 school serving both communities (775 combined student enrolment in 2017-18). Develop a Class “D” (± 30%) estimate for the construction costs of the new school.</a:t>
            </a:r>
            <a:endParaRPr lang="en-CA" sz="1600" dirty="0"/>
          </a:p>
          <a:p>
            <a:pPr marL="627063" indent="-285750" eaLnBrk="0" fontAlgn="base" hangingPunct="0">
              <a:spcBef>
                <a:spcPct val="0"/>
              </a:spcBef>
              <a:spcAft>
                <a:spcPts val="800"/>
              </a:spcAft>
              <a:buFont typeface="Wingdings" panose="05000000000000000000" pitchFamily="2" charset="2"/>
              <a:buChar char="§"/>
            </a:pPr>
            <a:r>
              <a:rPr lang="en-US" sz="1600" b="1" u="sng" dirty="0">
                <a:solidFill>
                  <a:schemeClr val="bg1"/>
                </a:solidFill>
                <a:cs typeface="Arial" pitchFamily="34" charset="0"/>
              </a:rPr>
              <a:t>Scenario 5:</a:t>
            </a:r>
            <a:r>
              <a:rPr lang="en-US" sz="1600" dirty="0">
                <a:solidFill>
                  <a:schemeClr val="bg1"/>
                </a:solidFill>
                <a:cs typeface="Arial" pitchFamily="34" charset="0"/>
              </a:rPr>
              <a:t> </a:t>
            </a:r>
            <a:r>
              <a:rPr lang="en-CA" sz="1600" dirty="0">
                <a:solidFill>
                  <a:schemeClr val="bg1"/>
                </a:solidFill>
                <a:cs typeface="Arial" pitchFamily="34" charset="0"/>
              </a:rPr>
              <a:t>Close Chipman Elementary School and re-configure Chipman Forest Avenue School to a K-12 school. Determine what renovations/additions would be required based on the EECD Planning Guidelines for Educational Facilities (422 combined student enrolment in 2017-18, which includes Minto Memorial High School). Close Minto Memorial High School and have the high school students attend a            re-configured K-12 Chipman Forest Avenue School. Minto Elementary Middle School would remain a K-8 school (353 student enrolment in 2017-18). Develop a Class “D”     (± 30%) estimate for the construction costs of any renovations/additions.</a:t>
            </a:r>
          </a:p>
          <a:p>
            <a:pPr marL="627063" indent="-285750" eaLnBrk="0" fontAlgn="base" hangingPunct="0">
              <a:spcBef>
                <a:spcPct val="0"/>
              </a:spcBef>
              <a:spcAft>
                <a:spcPts val="800"/>
              </a:spcAft>
              <a:buFont typeface="Wingdings" panose="05000000000000000000" pitchFamily="2" charset="2"/>
              <a:buChar char="§"/>
            </a:pPr>
            <a:r>
              <a:rPr lang="en-CA" sz="1600" dirty="0">
                <a:solidFill>
                  <a:schemeClr val="bg1"/>
                </a:solidFill>
                <a:cs typeface="Arial" pitchFamily="34" charset="0"/>
              </a:rPr>
              <a:t>Determine the pros and cons of each scenario considering both pedagogical and fiscal requirements.</a:t>
            </a:r>
          </a:p>
        </p:txBody>
      </p:sp>
      <p:sp>
        <p:nvSpPr>
          <p:cNvPr id="5" name="Rectangle 4">
            <a:extLst>
              <a:ext uri="{FF2B5EF4-FFF2-40B4-BE49-F238E27FC236}">
                <a16:creationId xmlns:a16="http://schemas.microsoft.com/office/drawing/2014/main" id="{CE6860BA-7F14-4528-9280-F21C9E89B33E}"/>
              </a:ext>
            </a:extLst>
          </p:cNvPr>
          <p:cNvSpPr/>
          <p:nvPr/>
        </p:nvSpPr>
        <p:spPr>
          <a:xfrm>
            <a:off x="551824" y="6221657"/>
            <a:ext cx="7973664" cy="584775"/>
          </a:xfrm>
          <a:prstGeom prst="rect">
            <a:avLst/>
          </a:prstGeom>
        </p:spPr>
        <p:txBody>
          <a:bodyPr wrap="square">
            <a:spAutoFit/>
          </a:bodyPr>
          <a:lstStyle/>
          <a:p>
            <a:pPr marL="341313" eaLnBrk="0" fontAlgn="base" hangingPunct="0">
              <a:spcBef>
                <a:spcPct val="0"/>
              </a:spcBef>
              <a:spcAft>
                <a:spcPts val="1200"/>
              </a:spcAft>
            </a:pPr>
            <a:r>
              <a:rPr lang="en-CA" sz="800" dirty="0">
                <a:solidFill>
                  <a:schemeClr val="bg1"/>
                </a:solidFill>
                <a:cs typeface="Arial" pitchFamily="34" charset="0"/>
              </a:rPr>
              <a:t>Note: Construction estimates in the report are for planning purposes only to be used in scenario comparison. Actual costs can be wide-ranging depending on soft costs (design work, real estate costs, project management, etc.), size, topography, geotechnical engineering, and other existing conditions. Estimates are  considered class “D” (± 30%) estimate for the construction costs of the new schools based on the space requirements identified in the EECD Planning       Guidelines for Educational Facilities.</a:t>
            </a:r>
          </a:p>
        </p:txBody>
      </p:sp>
    </p:spTree>
    <p:extLst>
      <p:ext uri="{BB962C8B-B14F-4D97-AF65-F5344CB8AC3E}">
        <p14:creationId xmlns:p14="http://schemas.microsoft.com/office/powerpoint/2010/main" val="3089976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EB34655-8DF8-4595-9246-D29928024632}"/>
              </a:ext>
            </a:extLst>
          </p:cNvPr>
          <p:cNvPicPr>
            <a:picLocks noChangeAspect="1"/>
          </p:cNvPicPr>
          <p:nvPr/>
        </p:nvPicPr>
        <p:blipFill rotWithShape="1">
          <a:blip r:embed="rId2">
            <a:extLst>
              <a:ext uri="{28A0092B-C50C-407E-A947-70E740481C1C}">
                <a14:useLocalDpi xmlns:a14="http://schemas.microsoft.com/office/drawing/2010/main" val="0"/>
              </a:ext>
            </a:extLst>
          </a:blip>
          <a:srcRect l="13349" t="7125" r="2102" b="4389"/>
          <a:stretch/>
        </p:blipFill>
        <p:spPr>
          <a:xfrm>
            <a:off x="458178" y="1236189"/>
            <a:ext cx="8076314" cy="4754619"/>
          </a:xfrm>
          <a:prstGeom prst="rect">
            <a:avLst/>
          </a:prstGeom>
          <a:ln>
            <a:solidFill>
              <a:schemeClr val="tx1"/>
            </a:solidFill>
          </a:ln>
        </p:spPr>
      </p:pic>
      <p:sp>
        <p:nvSpPr>
          <p:cNvPr id="5" name="Title 3"/>
          <p:cNvSpPr txBox="1">
            <a:spLocks/>
          </p:cNvSpPr>
          <p:nvPr/>
        </p:nvSpPr>
        <p:spPr>
          <a:xfrm>
            <a:off x="458178" y="289823"/>
            <a:ext cx="8851074" cy="860400"/>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a:lstStyle>
          <a:p>
            <a:r>
              <a:rPr lang="en-US" sz="2400" dirty="0"/>
              <a:t>Overview of feed schools in the Chipman and Minto Area – Existing school boundaries </a:t>
            </a:r>
          </a:p>
        </p:txBody>
      </p:sp>
      <p:sp>
        <p:nvSpPr>
          <p:cNvPr id="19" name="Rectangle 18">
            <a:extLst>
              <a:ext uri="{FF2B5EF4-FFF2-40B4-BE49-F238E27FC236}">
                <a16:creationId xmlns:a16="http://schemas.microsoft.com/office/drawing/2014/main" id="{DB0DE755-68F0-443D-957A-6817E2542BB8}"/>
              </a:ext>
            </a:extLst>
          </p:cNvPr>
          <p:cNvSpPr/>
          <p:nvPr/>
        </p:nvSpPr>
        <p:spPr>
          <a:xfrm>
            <a:off x="1200688" y="1263336"/>
            <a:ext cx="1911141" cy="111641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spcAft>
                <a:spcPts val="300"/>
              </a:spcAft>
            </a:pPr>
            <a:r>
              <a:rPr lang="en-CA" sz="1000" dirty="0">
                <a:solidFill>
                  <a:schemeClr val="tx1"/>
                </a:solidFill>
              </a:rPr>
              <a:t>Chipman Elementary School</a:t>
            </a:r>
          </a:p>
          <a:p>
            <a:pPr>
              <a:spcAft>
                <a:spcPts val="300"/>
              </a:spcAft>
            </a:pPr>
            <a:r>
              <a:rPr lang="en-CA" sz="1000" dirty="0">
                <a:solidFill>
                  <a:schemeClr val="tx1"/>
                </a:solidFill>
              </a:rPr>
              <a:t>Chipman Forest Avenue School</a:t>
            </a:r>
          </a:p>
          <a:p>
            <a:pPr>
              <a:spcAft>
                <a:spcPts val="300"/>
              </a:spcAft>
            </a:pPr>
            <a:r>
              <a:rPr lang="en-CA" sz="1000" dirty="0">
                <a:solidFill>
                  <a:schemeClr val="tx1"/>
                </a:solidFill>
              </a:rPr>
              <a:t>Minto Elementary Middle School</a:t>
            </a:r>
          </a:p>
          <a:p>
            <a:pPr>
              <a:spcAft>
                <a:spcPts val="300"/>
              </a:spcAft>
            </a:pPr>
            <a:r>
              <a:rPr lang="en-CA" sz="1000" dirty="0">
                <a:solidFill>
                  <a:schemeClr val="tx1"/>
                </a:solidFill>
              </a:rPr>
              <a:t>Minto Memorial High School</a:t>
            </a:r>
          </a:p>
        </p:txBody>
      </p:sp>
      <p:sp>
        <p:nvSpPr>
          <p:cNvPr id="33" name="Rectangle 32">
            <a:extLst>
              <a:ext uri="{FF2B5EF4-FFF2-40B4-BE49-F238E27FC236}">
                <a16:creationId xmlns:a16="http://schemas.microsoft.com/office/drawing/2014/main" id="{6B8A8FD0-3D33-417B-8C03-AA238A8EE32D}"/>
              </a:ext>
            </a:extLst>
          </p:cNvPr>
          <p:cNvSpPr/>
          <p:nvPr/>
        </p:nvSpPr>
        <p:spPr>
          <a:xfrm>
            <a:off x="4955910" y="3096043"/>
            <a:ext cx="1422679" cy="39381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lstStyle/>
          <a:p>
            <a:pPr algn="ctr">
              <a:spcAft>
                <a:spcPts val="300"/>
              </a:spcAft>
            </a:pPr>
            <a:r>
              <a:rPr lang="en-CA" sz="1000" dirty="0">
                <a:solidFill>
                  <a:schemeClr val="tx1"/>
                </a:solidFill>
              </a:rPr>
              <a:t>Chipman Forest Avenue School Boundary</a:t>
            </a:r>
          </a:p>
          <a:p>
            <a:pPr>
              <a:spcAft>
                <a:spcPts val="300"/>
              </a:spcAft>
            </a:pPr>
            <a:endParaRPr lang="en-CA" sz="1000" dirty="0">
              <a:solidFill>
                <a:schemeClr val="tx1"/>
              </a:solidFill>
            </a:endParaRPr>
          </a:p>
        </p:txBody>
      </p:sp>
      <p:sp>
        <p:nvSpPr>
          <p:cNvPr id="34" name="TextBox 33">
            <a:extLst>
              <a:ext uri="{FF2B5EF4-FFF2-40B4-BE49-F238E27FC236}">
                <a16:creationId xmlns:a16="http://schemas.microsoft.com/office/drawing/2014/main" id="{32318FD2-DE1E-45C8-84A4-8333560A0794}"/>
              </a:ext>
            </a:extLst>
          </p:cNvPr>
          <p:cNvSpPr txBox="1"/>
          <p:nvPr/>
        </p:nvSpPr>
        <p:spPr>
          <a:xfrm rot="1326854">
            <a:off x="5941957" y="1487687"/>
            <a:ext cx="1221974" cy="167738"/>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1000" dirty="0"/>
              <a:t>Kent County Line</a:t>
            </a:r>
          </a:p>
        </p:txBody>
      </p:sp>
      <p:sp>
        <p:nvSpPr>
          <p:cNvPr id="32" name="TextBox 31">
            <a:extLst>
              <a:ext uri="{FF2B5EF4-FFF2-40B4-BE49-F238E27FC236}">
                <a16:creationId xmlns:a16="http://schemas.microsoft.com/office/drawing/2014/main" id="{C6F80C53-E590-4895-8CB0-4BE5A4F9C4CB}"/>
              </a:ext>
            </a:extLst>
          </p:cNvPr>
          <p:cNvSpPr txBox="1"/>
          <p:nvPr/>
        </p:nvSpPr>
        <p:spPr>
          <a:xfrm>
            <a:off x="458178" y="6223856"/>
            <a:ext cx="7930258" cy="160044"/>
          </a:xfrm>
          <a:prstGeom prst="rect">
            <a:avLst/>
          </a:prstGeom>
          <a:noFill/>
        </p:spPr>
        <p:txBody>
          <a:bodyPr wrap="square" lIns="0" tIns="36576" rIns="0" bIns="0" rtlCol="0">
            <a:spAutoFit/>
          </a:bodyPr>
          <a:lstStyle/>
          <a:p>
            <a:pPr eaLnBrk="0" fontAlgn="base" hangingPunct="0">
              <a:spcBef>
                <a:spcPct val="0"/>
              </a:spcBef>
              <a:spcAft>
                <a:spcPct val="0"/>
              </a:spcAft>
            </a:pPr>
            <a:r>
              <a:rPr lang="en-CA" sz="800" dirty="0">
                <a:solidFill>
                  <a:srgbClr val="000000"/>
                </a:solidFill>
              </a:rPr>
              <a:t>Source: ASD-W school transportation software - Busplanner.</a:t>
            </a:r>
            <a:r>
              <a:rPr lang="en-CA" sz="800" dirty="0"/>
              <a:t> </a:t>
            </a:r>
          </a:p>
        </p:txBody>
      </p:sp>
      <p:sp>
        <p:nvSpPr>
          <p:cNvPr id="49" name="Rectangle 48">
            <a:extLst>
              <a:ext uri="{FF2B5EF4-FFF2-40B4-BE49-F238E27FC236}">
                <a16:creationId xmlns:a16="http://schemas.microsoft.com/office/drawing/2014/main" id="{D31EF023-AC2A-4420-840B-CCE6D34BD014}"/>
              </a:ext>
            </a:extLst>
          </p:cNvPr>
          <p:cNvSpPr/>
          <p:nvPr/>
        </p:nvSpPr>
        <p:spPr>
          <a:xfrm>
            <a:off x="2401520" y="4041199"/>
            <a:ext cx="1422679" cy="39381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lstStyle/>
          <a:p>
            <a:pPr algn="ctr">
              <a:spcAft>
                <a:spcPts val="300"/>
              </a:spcAft>
            </a:pPr>
            <a:r>
              <a:rPr lang="en-CA" sz="1000" dirty="0">
                <a:solidFill>
                  <a:schemeClr val="tx1"/>
                </a:solidFill>
              </a:rPr>
              <a:t>Minto Memorial High School Boundary</a:t>
            </a:r>
          </a:p>
          <a:p>
            <a:pPr>
              <a:spcAft>
                <a:spcPts val="300"/>
              </a:spcAft>
            </a:pPr>
            <a:endParaRPr lang="en-CA" sz="1000" dirty="0">
              <a:solidFill>
                <a:schemeClr val="tx1"/>
              </a:solidFill>
            </a:endParaRPr>
          </a:p>
        </p:txBody>
      </p:sp>
      <p:sp>
        <p:nvSpPr>
          <p:cNvPr id="51" name="TextBox 50">
            <a:extLst>
              <a:ext uri="{FF2B5EF4-FFF2-40B4-BE49-F238E27FC236}">
                <a16:creationId xmlns:a16="http://schemas.microsoft.com/office/drawing/2014/main" id="{A22C26F0-F913-47AC-ADFA-F87D73A6BD30}"/>
              </a:ext>
            </a:extLst>
          </p:cNvPr>
          <p:cNvSpPr txBox="1"/>
          <p:nvPr/>
        </p:nvSpPr>
        <p:spPr>
          <a:xfrm rot="19932276">
            <a:off x="2873427" y="5552959"/>
            <a:ext cx="822479" cy="167738"/>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1000" dirty="0"/>
              <a:t>Foshay Lake</a:t>
            </a:r>
          </a:p>
        </p:txBody>
      </p:sp>
      <p:sp>
        <p:nvSpPr>
          <p:cNvPr id="52" name="TextBox 51">
            <a:extLst>
              <a:ext uri="{FF2B5EF4-FFF2-40B4-BE49-F238E27FC236}">
                <a16:creationId xmlns:a16="http://schemas.microsoft.com/office/drawing/2014/main" id="{B2270B1E-F26F-4F46-AA9B-5E8E65DF21F8}"/>
              </a:ext>
            </a:extLst>
          </p:cNvPr>
          <p:cNvSpPr txBox="1"/>
          <p:nvPr/>
        </p:nvSpPr>
        <p:spPr>
          <a:xfrm rot="18286197">
            <a:off x="3500876" y="4303863"/>
            <a:ext cx="822479" cy="167738"/>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1000" dirty="0"/>
              <a:t>Grand Lake</a:t>
            </a:r>
          </a:p>
        </p:txBody>
      </p:sp>
      <p:sp>
        <p:nvSpPr>
          <p:cNvPr id="53" name="TextBox 52">
            <a:extLst>
              <a:ext uri="{FF2B5EF4-FFF2-40B4-BE49-F238E27FC236}">
                <a16:creationId xmlns:a16="http://schemas.microsoft.com/office/drawing/2014/main" id="{59EA2C09-9432-4AFE-9384-41ECA0099679}"/>
              </a:ext>
            </a:extLst>
          </p:cNvPr>
          <p:cNvSpPr txBox="1"/>
          <p:nvPr/>
        </p:nvSpPr>
        <p:spPr>
          <a:xfrm>
            <a:off x="2177160" y="5389908"/>
            <a:ext cx="822479" cy="298543"/>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1000" dirty="0"/>
              <a:t>Lakeville Corner</a:t>
            </a:r>
          </a:p>
        </p:txBody>
      </p:sp>
      <p:sp>
        <p:nvSpPr>
          <p:cNvPr id="54" name="TextBox 53">
            <a:extLst>
              <a:ext uri="{FF2B5EF4-FFF2-40B4-BE49-F238E27FC236}">
                <a16:creationId xmlns:a16="http://schemas.microsoft.com/office/drawing/2014/main" id="{4A63346D-8FE3-4C5D-B55A-A41D83A64ACA}"/>
              </a:ext>
            </a:extLst>
          </p:cNvPr>
          <p:cNvSpPr txBox="1"/>
          <p:nvPr/>
        </p:nvSpPr>
        <p:spPr>
          <a:xfrm>
            <a:off x="4050086" y="5101072"/>
            <a:ext cx="447434" cy="298543"/>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1000" dirty="0"/>
              <a:t>Youngs Cove</a:t>
            </a:r>
          </a:p>
        </p:txBody>
      </p:sp>
      <p:sp>
        <p:nvSpPr>
          <p:cNvPr id="55" name="TextBox 54">
            <a:extLst>
              <a:ext uri="{FF2B5EF4-FFF2-40B4-BE49-F238E27FC236}">
                <a16:creationId xmlns:a16="http://schemas.microsoft.com/office/drawing/2014/main" id="{D1444055-B1B7-42D9-A69E-B82AB5C8FA3E}"/>
              </a:ext>
            </a:extLst>
          </p:cNvPr>
          <p:cNvSpPr txBox="1"/>
          <p:nvPr/>
        </p:nvSpPr>
        <p:spPr>
          <a:xfrm rot="18228279">
            <a:off x="2763144" y="2832115"/>
            <a:ext cx="1221974" cy="167738"/>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1000" dirty="0"/>
              <a:t>Sunbury County Line</a:t>
            </a:r>
          </a:p>
        </p:txBody>
      </p:sp>
      <p:sp>
        <p:nvSpPr>
          <p:cNvPr id="56" name="TextBox 55">
            <a:extLst>
              <a:ext uri="{FF2B5EF4-FFF2-40B4-BE49-F238E27FC236}">
                <a16:creationId xmlns:a16="http://schemas.microsoft.com/office/drawing/2014/main" id="{57AFF71E-6327-4A97-8C3C-6185059EF0DA}"/>
              </a:ext>
            </a:extLst>
          </p:cNvPr>
          <p:cNvSpPr txBox="1"/>
          <p:nvPr/>
        </p:nvSpPr>
        <p:spPr>
          <a:xfrm rot="828893">
            <a:off x="4105963" y="1808877"/>
            <a:ext cx="869431" cy="298543"/>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1000" dirty="0"/>
              <a:t>Sunbury County Line</a:t>
            </a:r>
          </a:p>
        </p:txBody>
      </p:sp>
      <p:sp>
        <p:nvSpPr>
          <p:cNvPr id="57" name="TextBox 56">
            <a:extLst>
              <a:ext uri="{FF2B5EF4-FFF2-40B4-BE49-F238E27FC236}">
                <a16:creationId xmlns:a16="http://schemas.microsoft.com/office/drawing/2014/main" id="{28BE55C4-09D2-458E-A074-165039770B68}"/>
              </a:ext>
            </a:extLst>
          </p:cNvPr>
          <p:cNvSpPr txBox="1"/>
          <p:nvPr/>
        </p:nvSpPr>
        <p:spPr>
          <a:xfrm rot="18016320">
            <a:off x="4558176" y="1320863"/>
            <a:ext cx="986068" cy="298543"/>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1000" dirty="0"/>
              <a:t>Northumberland County Line</a:t>
            </a:r>
          </a:p>
        </p:txBody>
      </p:sp>
      <p:sp>
        <p:nvSpPr>
          <p:cNvPr id="58" name="TextBox 57">
            <a:extLst>
              <a:ext uri="{FF2B5EF4-FFF2-40B4-BE49-F238E27FC236}">
                <a16:creationId xmlns:a16="http://schemas.microsoft.com/office/drawing/2014/main" id="{95233172-2E74-43E9-9459-88BF9C2DBC05}"/>
              </a:ext>
            </a:extLst>
          </p:cNvPr>
          <p:cNvSpPr txBox="1"/>
          <p:nvPr/>
        </p:nvSpPr>
        <p:spPr>
          <a:xfrm rot="1403291">
            <a:off x="5262273" y="1477907"/>
            <a:ext cx="1221974" cy="167738"/>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1000" dirty="0"/>
              <a:t>Queens County Line</a:t>
            </a:r>
          </a:p>
        </p:txBody>
      </p:sp>
      <p:sp>
        <p:nvSpPr>
          <p:cNvPr id="59" name="TextBox 58">
            <a:extLst>
              <a:ext uri="{FF2B5EF4-FFF2-40B4-BE49-F238E27FC236}">
                <a16:creationId xmlns:a16="http://schemas.microsoft.com/office/drawing/2014/main" id="{2D1FF5A2-7677-4F51-92A5-CF221AF3AC93}"/>
              </a:ext>
            </a:extLst>
          </p:cNvPr>
          <p:cNvSpPr txBox="1"/>
          <p:nvPr/>
        </p:nvSpPr>
        <p:spPr>
          <a:xfrm rot="18228279">
            <a:off x="2615765" y="2704245"/>
            <a:ext cx="1221974" cy="167738"/>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1000" dirty="0"/>
              <a:t>York County Line</a:t>
            </a:r>
          </a:p>
        </p:txBody>
      </p:sp>
      <p:sp>
        <p:nvSpPr>
          <p:cNvPr id="12" name="Star: 5 Points 11">
            <a:extLst>
              <a:ext uri="{FF2B5EF4-FFF2-40B4-BE49-F238E27FC236}">
                <a16:creationId xmlns:a16="http://schemas.microsoft.com/office/drawing/2014/main" id="{E467B36E-7D70-4C7A-BB12-F8EC4541FA56}"/>
              </a:ext>
            </a:extLst>
          </p:cNvPr>
          <p:cNvSpPr/>
          <p:nvPr/>
        </p:nvSpPr>
        <p:spPr>
          <a:xfrm>
            <a:off x="972132" y="2030559"/>
            <a:ext cx="164597" cy="128752"/>
          </a:xfrm>
          <a:prstGeom prst="star5">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60" name="Star: 5 Points 59">
            <a:extLst>
              <a:ext uri="{FF2B5EF4-FFF2-40B4-BE49-F238E27FC236}">
                <a16:creationId xmlns:a16="http://schemas.microsoft.com/office/drawing/2014/main" id="{599DDA90-3CE4-40F7-8892-55DB329D0AB0}"/>
              </a:ext>
            </a:extLst>
          </p:cNvPr>
          <p:cNvSpPr/>
          <p:nvPr/>
        </p:nvSpPr>
        <p:spPr>
          <a:xfrm>
            <a:off x="3350362" y="3952046"/>
            <a:ext cx="164597" cy="128752"/>
          </a:xfrm>
          <a:prstGeom prst="star5">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61" name="Star: 5 Points 60">
            <a:extLst>
              <a:ext uri="{FF2B5EF4-FFF2-40B4-BE49-F238E27FC236}">
                <a16:creationId xmlns:a16="http://schemas.microsoft.com/office/drawing/2014/main" id="{908ABF36-C33D-4D65-A5EF-09FBFE3D845F}"/>
              </a:ext>
            </a:extLst>
          </p:cNvPr>
          <p:cNvSpPr/>
          <p:nvPr/>
        </p:nvSpPr>
        <p:spPr>
          <a:xfrm>
            <a:off x="985514" y="1651399"/>
            <a:ext cx="164597" cy="128752"/>
          </a:xfrm>
          <a:prstGeom prst="star5">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62" name="Star: 5 Points 61">
            <a:extLst>
              <a:ext uri="{FF2B5EF4-FFF2-40B4-BE49-F238E27FC236}">
                <a16:creationId xmlns:a16="http://schemas.microsoft.com/office/drawing/2014/main" id="{41F94E8E-C6D1-4629-91FA-D2402A9757A0}"/>
              </a:ext>
            </a:extLst>
          </p:cNvPr>
          <p:cNvSpPr/>
          <p:nvPr/>
        </p:nvSpPr>
        <p:spPr>
          <a:xfrm>
            <a:off x="4697106" y="3077262"/>
            <a:ext cx="164597" cy="128752"/>
          </a:xfrm>
          <a:prstGeom prst="star5">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63" name="Star: 5 Points 62">
            <a:extLst>
              <a:ext uri="{FF2B5EF4-FFF2-40B4-BE49-F238E27FC236}">
                <a16:creationId xmlns:a16="http://schemas.microsoft.com/office/drawing/2014/main" id="{4C5EA9B1-F175-49DB-9A0A-7F0922E6AAB9}"/>
              </a:ext>
            </a:extLst>
          </p:cNvPr>
          <p:cNvSpPr/>
          <p:nvPr/>
        </p:nvSpPr>
        <p:spPr>
          <a:xfrm>
            <a:off x="986089" y="1467455"/>
            <a:ext cx="164597" cy="128752"/>
          </a:xfrm>
          <a:prstGeom prst="star5">
            <a:avLst/>
          </a:prstGeom>
          <a:solidFill>
            <a:srgbClr val="FF00FF"/>
          </a:solidFill>
          <a:ln w="9525">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64" name="Star: 5 Points 63">
            <a:extLst>
              <a:ext uri="{FF2B5EF4-FFF2-40B4-BE49-F238E27FC236}">
                <a16:creationId xmlns:a16="http://schemas.microsoft.com/office/drawing/2014/main" id="{7A85C330-2312-44CB-9216-F66742A3D183}"/>
              </a:ext>
            </a:extLst>
          </p:cNvPr>
          <p:cNvSpPr/>
          <p:nvPr/>
        </p:nvSpPr>
        <p:spPr>
          <a:xfrm>
            <a:off x="4385130" y="3180195"/>
            <a:ext cx="164597" cy="128752"/>
          </a:xfrm>
          <a:prstGeom prst="star5">
            <a:avLst/>
          </a:prstGeom>
          <a:solidFill>
            <a:srgbClr val="FF00FF"/>
          </a:solidFill>
          <a:ln w="9525">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65" name="Star: 5 Points 64">
            <a:extLst>
              <a:ext uri="{FF2B5EF4-FFF2-40B4-BE49-F238E27FC236}">
                <a16:creationId xmlns:a16="http://schemas.microsoft.com/office/drawing/2014/main" id="{F1A93732-8423-4DED-A7EB-5713F10CAA42}"/>
              </a:ext>
            </a:extLst>
          </p:cNvPr>
          <p:cNvSpPr/>
          <p:nvPr/>
        </p:nvSpPr>
        <p:spPr>
          <a:xfrm>
            <a:off x="972132" y="1846615"/>
            <a:ext cx="164597" cy="128752"/>
          </a:xfrm>
          <a:prstGeom prst="star5">
            <a:avLst/>
          </a:prstGeom>
          <a:solidFill>
            <a:srgbClr val="FF9933"/>
          </a:solidFill>
          <a:ln w="9525">
            <a:solidFill>
              <a:srgbClr val="FF85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66" name="Star: 5 Points 65">
            <a:extLst>
              <a:ext uri="{FF2B5EF4-FFF2-40B4-BE49-F238E27FC236}">
                <a16:creationId xmlns:a16="http://schemas.microsoft.com/office/drawing/2014/main" id="{364CBD44-F87B-4F9C-B647-D0CF9453D7D5}"/>
              </a:ext>
            </a:extLst>
          </p:cNvPr>
          <p:cNvSpPr/>
          <p:nvPr/>
        </p:nvSpPr>
        <p:spPr>
          <a:xfrm>
            <a:off x="3619440" y="3833201"/>
            <a:ext cx="164597" cy="128752"/>
          </a:xfrm>
          <a:prstGeom prst="star5">
            <a:avLst/>
          </a:prstGeom>
          <a:solidFill>
            <a:srgbClr val="FF9933"/>
          </a:solidFill>
          <a:ln w="9525">
            <a:solidFill>
              <a:srgbClr val="FF85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70" name="TextBox 69">
            <a:extLst>
              <a:ext uri="{FF2B5EF4-FFF2-40B4-BE49-F238E27FC236}">
                <a16:creationId xmlns:a16="http://schemas.microsoft.com/office/drawing/2014/main" id="{1BE0B04F-0CF9-4252-98E6-F1CFD47E7F34}"/>
              </a:ext>
            </a:extLst>
          </p:cNvPr>
          <p:cNvSpPr txBox="1"/>
          <p:nvPr/>
        </p:nvSpPr>
        <p:spPr>
          <a:xfrm rot="2007945">
            <a:off x="4354388" y="3071642"/>
            <a:ext cx="372576" cy="141577"/>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800" dirty="0"/>
              <a:t>NB-10</a:t>
            </a:r>
          </a:p>
        </p:txBody>
      </p:sp>
      <p:sp>
        <p:nvSpPr>
          <p:cNvPr id="71" name="TextBox 70">
            <a:extLst>
              <a:ext uri="{FF2B5EF4-FFF2-40B4-BE49-F238E27FC236}">
                <a16:creationId xmlns:a16="http://schemas.microsoft.com/office/drawing/2014/main" id="{F1F2ADFF-12C4-48F8-A0DE-7818CCB742FB}"/>
              </a:ext>
            </a:extLst>
          </p:cNvPr>
          <p:cNvSpPr txBox="1"/>
          <p:nvPr/>
        </p:nvSpPr>
        <p:spPr>
          <a:xfrm>
            <a:off x="4385130" y="3634697"/>
            <a:ext cx="372576" cy="141577"/>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800" dirty="0"/>
              <a:t>NB-10</a:t>
            </a:r>
          </a:p>
        </p:txBody>
      </p:sp>
      <p:sp>
        <p:nvSpPr>
          <p:cNvPr id="72" name="TextBox 71">
            <a:extLst>
              <a:ext uri="{FF2B5EF4-FFF2-40B4-BE49-F238E27FC236}">
                <a16:creationId xmlns:a16="http://schemas.microsoft.com/office/drawing/2014/main" id="{93431E32-1327-45DC-9E03-6F33DCDB90DF}"/>
              </a:ext>
            </a:extLst>
          </p:cNvPr>
          <p:cNvSpPr txBox="1"/>
          <p:nvPr/>
        </p:nvSpPr>
        <p:spPr>
          <a:xfrm>
            <a:off x="3473388" y="3614526"/>
            <a:ext cx="372576" cy="141577"/>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800" dirty="0"/>
              <a:t>NB-10</a:t>
            </a:r>
          </a:p>
        </p:txBody>
      </p:sp>
      <p:sp>
        <p:nvSpPr>
          <p:cNvPr id="73" name="TextBox 72">
            <a:extLst>
              <a:ext uri="{FF2B5EF4-FFF2-40B4-BE49-F238E27FC236}">
                <a16:creationId xmlns:a16="http://schemas.microsoft.com/office/drawing/2014/main" id="{A62C2F9D-6BF8-4ABF-8C8C-C75BAE46F507}"/>
              </a:ext>
            </a:extLst>
          </p:cNvPr>
          <p:cNvSpPr txBox="1"/>
          <p:nvPr/>
        </p:nvSpPr>
        <p:spPr>
          <a:xfrm rot="20505377">
            <a:off x="3831203" y="3004008"/>
            <a:ext cx="372576" cy="141577"/>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800" dirty="0"/>
              <a:t>NB-10</a:t>
            </a:r>
          </a:p>
        </p:txBody>
      </p:sp>
      <p:sp>
        <p:nvSpPr>
          <p:cNvPr id="74" name="TextBox 73">
            <a:extLst>
              <a:ext uri="{FF2B5EF4-FFF2-40B4-BE49-F238E27FC236}">
                <a16:creationId xmlns:a16="http://schemas.microsoft.com/office/drawing/2014/main" id="{64C4B4E1-6F65-4803-B48B-28230AD14325}"/>
              </a:ext>
            </a:extLst>
          </p:cNvPr>
          <p:cNvSpPr txBox="1"/>
          <p:nvPr/>
        </p:nvSpPr>
        <p:spPr>
          <a:xfrm>
            <a:off x="4094852" y="4881048"/>
            <a:ext cx="372576" cy="141577"/>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800" dirty="0"/>
              <a:t>NB-10</a:t>
            </a:r>
          </a:p>
        </p:txBody>
      </p:sp>
      <p:sp>
        <p:nvSpPr>
          <p:cNvPr id="75" name="TextBox 74">
            <a:extLst>
              <a:ext uri="{FF2B5EF4-FFF2-40B4-BE49-F238E27FC236}">
                <a16:creationId xmlns:a16="http://schemas.microsoft.com/office/drawing/2014/main" id="{D6AE3592-F0D8-4352-8A08-784D59091571}"/>
              </a:ext>
            </a:extLst>
          </p:cNvPr>
          <p:cNvSpPr txBox="1"/>
          <p:nvPr/>
        </p:nvSpPr>
        <p:spPr>
          <a:xfrm>
            <a:off x="4487464" y="5040190"/>
            <a:ext cx="372576" cy="141577"/>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800" dirty="0"/>
              <a:t>NB-10</a:t>
            </a:r>
          </a:p>
        </p:txBody>
      </p:sp>
      <p:sp>
        <p:nvSpPr>
          <p:cNvPr id="76" name="TextBox 75">
            <a:extLst>
              <a:ext uri="{FF2B5EF4-FFF2-40B4-BE49-F238E27FC236}">
                <a16:creationId xmlns:a16="http://schemas.microsoft.com/office/drawing/2014/main" id="{E522F744-B8B3-44A6-AB76-3ADB2103F9A0}"/>
              </a:ext>
            </a:extLst>
          </p:cNvPr>
          <p:cNvSpPr txBox="1"/>
          <p:nvPr/>
        </p:nvSpPr>
        <p:spPr>
          <a:xfrm>
            <a:off x="2401520" y="5805311"/>
            <a:ext cx="372576" cy="141577"/>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800" dirty="0"/>
              <a:t>NB-105</a:t>
            </a:r>
          </a:p>
        </p:txBody>
      </p:sp>
      <p:sp>
        <p:nvSpPr>
          <p:cNvPr id="77" name="TextBox 76">
            <a:extLst>
              <a:ext uri="{FF2B5EF4-FFF2-40B4-BE49-F238E27FC236}">
                <a16:creationId xmlns:a16="http://schemas.microsoft.com/office/drawing/2014/main" id="{868B943C-EF57-4F3F-BCCA-48CBD7323988}"/>
              </a:ext>
            </a:extLst>
          </p:cNvPr>
          <p:cNvSpPr txBox="1"/>
          <p:nvPr/>
        </p:nvSpPr>
        <p:spPr>
          <a:xfrm>
            <a:off x="4640428" y="2887379"/>
            <a:ext cx="372576" cy="141577"/>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800" dirty="0"/>
              <a:t>NB-123</a:t>
            </a:r>
          </a:p>
        </p:txBody>
      </p:sp>
      <p:sp>
        <p:nvSpPr>
          <p:cNvPr id="78" name="TextBox 77">
            <a:extLst>
              <a:ext uri="{FF2B5EF4-FFF2-40B4-BE49-F238E27FC236}">
                <a16:creationId xmlns:a16="http://schemas.microsoft.com/office/drawing/2014/main" id="{E5D5AB6A-5EC8-49A6-9B08-398594276453}"/>
              </a:ext>
            </a:extLst>
          </p:cNvPr>
          <p:cNvSpPr txBox="1"/>
          <p:nvPr/>
        </p:nvSpPr>
        <p:spPr>
          <a:xfrm>
            <a:off x="4560278" y="2301598"/>
            <a:ext cx="372576" cy="141577"/>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800" dirty="0"/>
              <a:t>NB-123</a:t>
            </a:r>
          </a:p>
        </p:txBody>
      </p:sp>
      <p:sp>
        <p:nvSpPr>
          <p:cNvPr id="79" name="TextBox 78">
            <a:extLst>
              <a:ext uri="{FF2B5EF4-FFF2-40B4-BE49-F238E27FC236}">
                <a16:creationId xmlns:a16="http://schemas.microsoft.com/office/drawing/2014/main" id="{E1EDC516-22F6-4ED4-825D-79F1E5A8927F}"/>
              </a:ext>
            </a:extLst>
          </p:cNvPr>
          <p:cNvSpPr txBox="1"/>
          <p:nvPr/>
        </p:nvSpPr>
        <p:spPr>
          <a:xfrm>
            <a:off x="5394028" y="2215719"/>
            <a:ext cx="372576" cy="141577"/>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800" dirty="0"/>
              <a:t>NB-116</a:t>
            </a:r>
          </a:p>
        </p:txBody>
      </p:sp>
      <p:sp>
        <p:nvSpPr>
          <p:cNvPr id="80" name="TextBox 79">
            <a:extLst>
              <a:ext uri="{FF2B5EF4-FFF2-40B4-BE49-F238E27FC236}">
                <a16:creationId xmlns:a16="http://schemas.microsoft.com/office/drawing/2014/main" id="{F17E5A00-A54F-4422-ABBC-C7945C34C1D9}"/>
              </a:ext>
            </a:extLst>
          </p:cNvPr>
          <p:cNvSpPr txBox="1"/>
          <p:nvPr/>
        </p:nvSpPr>
        <p:spPr>
          <a:xfrm rot="19585041">
            <a:off x="4320110" y="2782330"/>
            <a:ext cx="372576" cy="141577"/>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800" dirty="0"/>
              <a:t>NB-116</a:t>
            </a:r>
          </a:p>
        </p:txBody>
      </p:sp>
      <p:sp>
        <p:nvSpPr>
          <p:cNvPr id="81" name="TextBox 80">
            <a:extLst>
              <a:ext uri="{FF2B5EF4-FFF2-40B4-BE49-F238E27FC236}">
                <a16:creationId xmlns:a16="http://schemas.microsoft.com/office/drawing/2014/main" id="{8B9E3D21-FB3F-43A5-9DF9-11F1B1709C83}"/>
              </a:ext>
            </a:extLst>
          </p:cNvPr>
          <p:cNvSpPr txBox="1"/>
          <p:nvPr/>
        </p:nvSpPr>
        <p:spPr>
          <a:xfrm rot="20505377">
            <a:off x="1889376" y="4469127"/>
            <a:ext cx="372576" cy="141577"/>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800" dirty="0"/>
              <a:t>NB-10</a:t>
            </a:r>
          </a:p>
        </p:txBody>
      </p:sp>
      <p:sp>
        <p:nvSpPr>
          <p:cNvPr id="82" name="TextBox 81">
            <a:extLst>
              <a:ext uri="{FF2B5EF4-FFF2-40B4-BE49-F238E27FC236}">
                <a16:creationId xmlns:a16="http://schemas.microsoft.com/office/drawing/2014/main" id="{5F2E98E1-B602-4233-A139-074A732854AE}"/>
              </a:ext>
            </a:extLst>
          </p:cNvPr>
          <p:cNvSpPr txBox="1"/>
          <p:nvPr/>
        </p:nvSpPr>
        <p:spPr>
          <a:xfrm>
            <a:off x="2402111" y="4845467"/>
            <a:ext cx="372576" cy="141577"/>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800" dirty="0"/>
              <a:t>NB-670</a:t>
            </a:r>
          </a:p>
        </p:txBody>
      </p:sp>
      <p:sp>
        <p:nvSpPr>
          <p:cNvPr id="83" name="TextBox 82">
            <a:extLst>
              <a:ext uri="{FF2B5EF4-FFF2-40B4-BE49-F238E27FC236}">
                <a16:creationId xmlns:a16="http://schemas.microsoft.com/office/drawing/2014/main" id="{862CA612-BDB9-44B5-8895-937FB3F4A1D7}"/>
              </a:ext>
            </a:extLst>
          </p:cNvPr>
          <p:cNvSpPr txBox="1"/>
          <p:nvPr/>
        </p:nvSpPr>
        <p:spPr>
          <a:xfrm>
            <a:off x="2925541" y="5071626"/>
            <a:ext cx="372576" cy="141577"/>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800" dirty="0"/>
              <a:t>NB-690</a:t>
            </a:r>
          </a:p>
        </p:txBody>
      </p:sp>
      <p:sp>
        <p:nvSpPr>
          <p:cNvPr id="84" name="TextBox 83">
            <a:extLst>
              <a:ext uri="{FF2B5EF4-FFF2-40B4-BE49-F238E27FC236}">
                <a16:creationId xmlns:a16="http://schemas.microsoft.com/office/drawing/2014/main" id="{088B99B9-19BA-4D8B-8866-3F86A460132D}"/>
              </a:ext>
            </a:extLst>
          </p:cNvPr>
          <p:cNvSpPr txBox="1"/>
          <p:nvPr/>
        </p:nvSpPr>
        <p:spPr>
          <a:xfrm>
            <a:off x="3680420" y="5319119"/>
            <a:ext cx="372576" cy="141577"/>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800" dirty="0"/>
              <a:t>NB-105</a:t>
            </a:r>
          </a:p>
        </p:txBody>
      </p:sp>
      <p:sp>
        <p:nvSpPr>
          <p:cNvPr id="85" name="TextBox 84">
            <a:extLst>
              <a:ext uri="{FF2B5EF4-FFF2-40B4-BE49-F238E27FC236}">
                <a16:creationId xmlns:a16="http://schemas.microsoft.com/office/drawing/2014/main" id="{A85A414D-E600-4D60-95AA-130BFD3E578A}"/>
              </a:ext>
            </a:extLst>
          </p:cNvPr>
          <p:cNvSpPr txBox="1"/>
          <p:nvPr/>
        </p:nvSpPr>
        <p:spPr>
          <a:xfrm rot="20459717">
            <a:off x="3769671" y="5498080"/>
            <a:ext cx="1307270" cy="141577"/>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800" dirty="0"/>
              <a:t>Trans-Canada Highway</a:t>
            </a:r>
          </a:p>
        </p:txBody>
      </p:sp>
      <p:sp>
        <p:nvSpPr>
          <p:cNvPr id="43" name="TextBox 42">
            <a:extLst>
              <a:ext uri="{FF2B5EF4-FFF2-40B4-BE49-F238E27FC236}">
                <a16:creationId xmlns:a16="http://schemas.microsoft.com/office/drawing/2014/main" id="{52BB1F90-2DFB-4FF1-8F15-DC99D74DFB2D}"/>
              </a:ext>
            </a:extLst>
          </p:cNvPr>
          <p:cNvSpPr txBox="1"/>
          <p:nvPr/>
        </p:nvSpPr>
        <p:spPr>
          <a:xfrm>
            <a:off x="3469133" y="3156030"/>
            <a:ext cx="540491" cy="298543"/>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1000" dirty="0"/>
              <a:t>Duffys Corner</a:t>
            </a:r>
          </a:p>
        </p:txBody>
      </p:sp>
    </p:spTree>
    <p:extLst>
      <p:ext uri="{BB962C8B-B14F-4D97-AF65-F5344CB8AC3E}">
        <p14:creationId xmlns:p14="http://schemas.microsoft.com/office/powerpoint/2010/main" val="2700536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155275" y="97690"/>
            <a:ext cx="8988725" cy="860400"/>
          </a:xfrm>
        </p:spPr>
        <p:txBody>
          <a:bodyPr/>
          <a:lstStyle/>
          <a:p>
            <a:r>
              <a:rPr lang="en-US" sz="2400" dirty="0"/>
              <a:t>2016 Census data – Chipman K-12 schools projected to see a decrease in enrolment (based on the population age grouping census data), excluding net migration (1 of 2) </a:t>
            </a:r>
            <a:endParaRPr lang="en-CA" sz="2000" dirty="0"/>
          </a:p>
        </p:txBody>
      </p:sp>
      <p:sp>
        <p:nvSpPr>
          <p:cNvPr id="24" name="TextBox 23"/>
          <p:cNvSpPr txBox="1"/>
          <p:nvPr/>
        </p:nvSpPr>
        <p:spPr>
          <a:xfrm>
            <a:off x="450858" y="6212438"/>
            <a:ext cx="7823129" cy="584775"/>
          </a:xfrm>
          <a:prstGeom prst="rect">
            <a:avLst/>
          </a:prstGeom>
          <a:noFill/>
        </p:spPr>
        <p:txBody>
          <a:bodyPr wrap="square" rtlCol="0">
            <a:spAutoFit/>
          </a:bodyPr>
          <a:lstStyle/>
          <a:p>
            <a:pPr eaLnBrk="0" fontAlgn="base" hangingPunct="0">
              <a:spcBef>
                <a:spcPct val="0"/>
              </a:spcBef>
              <a:spcAft>
                <a:spcPct val="0"/>
              </a:spcAft>
            </a:pPr>
            <a:r>
              <a:rPr lang="en-CA" sz="800" dirty="0">
                <a:solidFill>
                  <a:srgbClr val="000000"/>
                </a:solidFill>
              </a:rPr>
              <a:t>*Sources: Statistics Canada</a:t>
            </a:r>
            <a:r>
              <a:rPr lang="en-US" sz="800" dirty="0">
                <a:solidFill>
                  <a:srgbClr val="000000"/>
                </a:solidFill>
              </a:rPr>
              <a:t>. 2017. Chipman, VL [Census subdivision], New Brunswick and Queens, CT [Census division], New Brunswick (table). Census Profile. 2016 Census. Statistics Canada Catalogue no. 98-316-X2016001. Ottawa. Released November 29, 2017. Vital Statistics, Table 2A: Vital Statistics by County of Residence,</a:t>
            </a:r>
          </a:p>
          <a:p>
            <a:pPr eaLnBrk="0" fontAlgn="base" hangingPunct="0">
              <a:spcBef>
                <a:spcPct val="0"/>
              </a:spcBef>
              <a:spcAft>
                <a:spcPct val="0"/>
              </a:spcAft>
            </a:pPr>
            <a:r>
              <a:rPr lang="en-US" sz="800" dirty="0">
                <a:solidFill>
                  <a:srgbClr val="000000"/>
                </a:solidFill>
              </a:rPr>
              <a:t>                    New Brunswick and Table 4: Vital Statistics by Cities, Towns and Villages of Over 1,000 Population, New Brunswick (2013-2017).</a:t>
            </a:r>
            <a:endParaRPr lang="fr-CA" sz="800" dirty="0">
              <a:solidFill>
                <a:srgbClr val="000000"/>
              </a:solidFill>
            </a:endParaRPr>
          </a:p>
          <a:p>
            <a:pPr eaLnBrk="0" fontAlgn="base" hangingPunct="0">
              <a:spcBef>
                <a:spcPct val="0"/>
              </a:spcBef>
              <a:spcAft>
                <a:spcPct val="0"/>
              </a:spcAft>
            </a:pPr>
            <a:endParaRPr lang="fr-CA" sz="800" dirty="0">
              <a:solidFill>
                <a:srgbClr val="000000"/>
              </a:solidFill>
            </a:endParaRPr>
          </a:p>
        </p:txBody>
      </p:sp>
      <p:grpSp>
        <p:nvGrpSpPr>
          <p:cNvPr id="3" name="Group 2">
            <a:extLst>
              <a:ext uri="{FF2B5EF4-FFF2-40B4-BE49-F238E27FC236}">
                <a16:creationId xmlns:a16="http://schemas.microsoft.com/office/drawing/2014/main" id="{87356147-84F3-4CCF-8AE8-8862E4707913}"/>
              </a:ext>
            </a:extLst>
          </p:cNvPr>
          <p:cNvGrpSpPr/>
          <p:nvPr/>
        </p:nvGrpSpPr>
        <p:grpSpPr>
          <a:xfrm>
            <a:off x="411480" y="1120984"/>
            <a:ext cx="4142766" cy="3451016"/>
            <a:chOff x="411479" y="1120984"/>
            <a:chExt cx="4249297" cy="3598610"/>
          </a:xfrm>
        </p:grpSpPr>
        <p:pic>
          <p:nvPicPr>
            <p:cNvPr id="13" name="Picture 12">
              <a:extLst>
                <a:ext uri="{FF2B5EF4-FFF2-40B4-BE49-F238E27FC236}">
                  <a16:creationId xmlns:a16="http://schemas.microsoft.com/office/drawing/2014/main" id="{3287F328-EE42-4DAD-83AF-A45F7B92278E}"/>
                </a:ext>
              </a:extLst>
            </p:cNvPr>
            <p:cNvPicPr>
              <a:picLocks noChangeAspect="1"/>
            </p:cNvPicPr>
            <p:nvPr/>
          </p:nvPicPr>
          <p:blipFill rotWithShape="1">
            <a:blip r:embed="rId2">
              <a:extLst>
                <a:ext uri="{28A0092B-C50C-407E-A947-70E740481C1C}">
                  <a14:useLocalDpi xmlns:a14="http://schemas.microsoft.com/office/drawing/2010/main" val="0"/>
                </a:ext>
              </a:extLst>
            </a:blip>
            <a:srcRect l="9358" t="6128" r="70437" b="71043"/>
            <a:stretch/>
          </p:blipFill>
          <p:spPr>
            <a:xfrm>
              <a:off x="411479" y="1120984"/>
              <a:ext cx="4249297" cy="3598610"/>
            </a:xfrm>
            <a:prstGeom prst="rect">
              <a:avLst/>
            </a:prstGeom>
          </p:spPr>
        </p:pic>
        <p:sp>
          <p:nvSpPr>
            <p:cNvPr id="25" name="TextBox 24"/>
            <p:cNvSpPr txBox="1"/>
            <p:nvPr/>
          </p:nvSpPr>
          <p:spPr>
            <a:xfrm>
              <a:off x="450859" y="1553352"/>
              <a:ext cx="3258698" cy="167738"/>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1000" dirty="0">
                  <a:solidFill>
                    <a:schemeClr val="bg1"/>
                  </a:solidFill>
                </a:rPr>
                <a:t>Boundary for Chipman (VL) </a:t>
              </a:r>
            </a:p>
          </p:txBody>
        </p:sp>
      </p:grpSp>
      <p:pic>
        <p:nvPicPr>
          <p:cNvPr id="4" name="Picture 3">
            <a:extLst>
              <a:ext uri="{FF2B5EF4-FFF2-40B4-BE49-F238E27FC236}">
                <a16:creationId xmlns:a16="http://schemas.microsoft.com/office/drawing/2014/main" id="{60C68D70-F9D1-4361-A185-36578C172A8A}"/>
              </a:ext>
            </a:extLst>
          </p:cNvPr>
          <p:cNvPicPr>
            <a:picLocks noChangeAspect="1"/>
          </p:cNvPicPr>
          <p:nvPr/>
        </p:nvPicPr>
        <p:blipFill>
          <a:blip r:embed="rId3"/>
          <a:stretch>
            <a:fillRect/>
          </a:stretch>
        </p:blipFill>
        <p:spPr>
          <a:xfrm>
            <a:off x="5368658" y="1440580"/>
            <a:ext cx="3595550" cy="1655655"/>
          </a:xfrm>
          <a:prstGeom prst="rect">
            <a:avLst/>
          </a:prstGeom>
        </p:spPr>
      </p:pic>
      <p:pic>
        <p:nvPicPr>
          <p:cNvPr id="2" name="Picture 1">
            <a:extLst>
              <a:ext uri="{FF2B5EF4-FFF2-40B4-BE49-F238E27FC236}">
                <a16:creationId xmlns:a16="http://schemas.microsoft.com/office/drawing/2014/main" id="{8D1C7A40-C1B5-4336-BEE7-5D22DE6C1C34}"/>
              </a:ext>
            </a:extLst>
          </p:cNvPr>
          <p:cNvPicPr>
            <a:picLocks noChangeAspect="1"/>
          </p:cNvPicPr>
          <p:nvPr/>
        </p:nvPicPr>
        <p:blipFill>
          <a:blip r:embed="rId4"/>
          <a:stretch>
            <a:fillRect/>
          </a:stretch>
        </p:blipFill>
        <p:spPr>
          <a:xfrm>
            <a:off x="5318862" y="3425112"/>
            <a:ext cx="3695144" cy="2171878"/>
          </a:xfrm>
          <a:prstGeom prst="rect">
            <a:avLst/>
          </a:prstGeom>
        </p:spPr>
      </p:pic>
      <p:sp>
        <p:nvSpPr>
          <p:cNvPr id="14" name="Content Placeholder 2">
            <a:extLst>
              <a:ext uri="{FF2B5EF4-FFF2-40B4-BE49-F238E27FC236}">
                <a16:creationId xmlns:a16="http://schemas.microsoft.com/office/drawing/2014/main" id="{43D7C016-D05E-4DBE-B0D7-515E9D64F92B}"/>
              </a:ext>
            </a:extLst>
          </p:cNvPr>
          <p:cNvSpPr txBox="1">
            <a:spLocks/>
          </p:cNvSpPr>
          <p:nvPr/>
        </p:nvSpPr>
        <p:spPr>
          <a:xfrm>
            <a:off x="-262388" y="4544029"/>
            <a:ext cx="5581250" cy="1786845"/>
          </a:xfrm>
          <a:prstGeom prst="rect">
            <a:avLst/>
          </a:prstGeom>
        </p:spPr>
        <p:txBody>
          <a:bodyPr vert="horz" lIns="0" tIns="0" rIns="0" bIns="0" rtlCol="0" anchor="t"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ts val="300"/>
              </a:spcBef>
              <a:spcAft>
                <a:spcPts val="300"/>
              </a:spcAft>
            </a:pPr>
            <a:r>
              <a:rPr lang="en-US" sz="1400" dirty="0"/>
              <a:t>Service New Brunswick (SNB) vital statistics for Queens County birth trend from 2013 to 2017: 70, 67, 54, 60, and 61.</a:t>
            </a:r>
          </a:p>
          <a:p>
            <a:pPr lvl="1">
              <a:spcBef>
                <a:spcPts val="300"/>
              </a:spcBef>
              <a:spcAft>
                <a:spcPts val="300"/>
              </a:spcAft>
            </a:pPr>
            <a:r>
              <a:rPr lang="en-US" sz="1400" dirty="0"/>
              <a:t>SNB Vital statistics for Chipman Village birth trend from      2013 to 2017: 11, 4, 3, 6, and 3.</a:t>
            </a:r>
          </a:p>
          <a:p>
            <a:pPr lvl="1">
              <a:spcBef>
                <a:spcPts val="300"/>
              </a:spcBef>
              <a:spcAft>
                <a:spcPts val="300"/>
              </a:spcAft>
            </a:pPr>
            <a:r>
              <a:rPr lang="en-US" sz="1400" dirty="0"/>
              <a:t>Preliminary SNB estimates for New Brunswick births show 5,448* children were born in 2018, a decrease of 17%* to the 6,543 born in 2017.</a:t>
            </a:r>
          </a:p>
          <a:p>
            <a:pPr lvl="1">
              <a:spcBef>
                <a:spcPts val="300"/>
              </a:spcBef>
              <a:spcAft>
                <a:spcPts val="300"/>
              </a:spcAft>
            </a:pPr>
            <a:endParaRPr lang="en-US" sz="1400" dirty="0"/>
          </a:p>
        </p:txBody>
      </p:sp>
      <p:sp>
        <p:nvSpPr>
          <p:cNvPr id="15" name="Content Placeholder 2">
            <a:extLst>
              <a:ext uri="{FF2B5EF4-FFF2-40B4-BE49-F238E27FC236}">
                <a16:creationId xmlns:a16="http://schemas.microsoft.com/office/drawing/2014/main" id="{BC6DD72B-F946-40A1-ACF2-BF26B3629984}"/>
              </a:ext>
            </a:extLst>
          </p:cNvPr>
          <p:cNvSpPr txBox="1">
            <a:spLocks/>
          </p:cNvSpPr>
          <p:nvPr/>
        </p:nvSpPr>
        <p:spPr>
          <a:xfrm>
            <a:off x="1732197" y="6038567"/>
            <a:ext cx="7059731" cy="173871"/>
          </a:xfrm>
          <a:prstGeom prst="rect">
            <a:avLst/>
          </a:prstGeom>
        </p:spPr>
        <p:txBody>
          <a:bodyPr vert="horz" lIns="0" tIns="0" rIns="0" bIns="0" rtlCol="0" anchor="t"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6616" lvl="1" indent="0">
              <a:spcBef>
                <a:spcPts val="300"/>
              </a:spcBef>
              <a:spcAft>
                <a:spcPts val="300"/>
              </a:spcAft>
              <a:buNone/>
            </a:pPr>
            <a:r>
              <a:rPr lang="en-US" sz="800" dirty="0"/>
              <a:t>(*Note: Final statistics for NB to be released in April, they will be closer to the 2017 birth total after all of the birth certificates have been compiled.)</a:t>
            </a:r>
          </a:p>
        </p:txBody>
      </p:sp>
    </p:spTree>
    <p:extLst>
      <p:ext uri="{BB962C8B-B14F-4D97-AF65-F5344CB8AC3E}">
        <p14:creationId xmlns:p14="http://schemas.microsoft.com/office/powerpoint/2010/main" val="1167995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155275" y="97690"/>
            <a:ext cx="8988725" cy="860400"/>
          </a:xfrm>
        </p:spPr>
        <p:txBody>
          <a:bodyPr/>
          <a:lstStyle/>
          <a:p>
            <a:r>
              <a:rPr lang="en-US" sz="2400" dirty="0"/>
              <a:t>2016 Census data – Chipman K-12 schools projected to see a decrease in enrolment (based on the population age grouping census data), excluding net migration (2 of 2) </a:t>
            </a:r>
            <a:endParaRPr lang="en-CA" sz="2000" dirty="0"/>
          </a:p>
        </p:txBody>
      </p:sp>
      <p:sp>
        <p:nvSpPr>
          <p:cNvPr id="24" name="TextBox 23"/>
          <p:cNvSpPr txBox="1"/>
          <p:nvPr/>
        </p:nvSpPr>
        <p:spPr>
          <a:xfrm>
            <a:off x="344320" y="6203560"/>
            <a:ext cx="8563147" cy="461665"/>
          </a:xfrm>
          <a:prstGeom prst="rect">
            <a:avLst/>
          </a:prstGeom>
          <a:noFill/>
        </p:spPr>
        <p:txBody>
          <a:bodyPr wrap="square" rtlCol="0">
            <a:spAutoFit/>
          </a:bodyPr>
          <a:lstStyle/>
          <a:p>
            <a:pPr eaLnBrk="0" fontAlgn="base" hangingPunct="0">
              <a:spcBef>
                <a:spcPct val="0"/>
              </a:spcBef>
              <a:spcAft>
                <a:spcPct val="0"/>
              </a:spcAft>
            </a:pPr>
            <a:r>
              <a:rPr lang="en-CA" sz="800" dirty="0">
                <a:solidFill>
                  <a:srgbClr val="000000"/>
                </a:solidFill>
              </a:rPr>
              <a:t>*Source: Statistics Canada</a:t>
            </a:r>
            <a:r>
              <a:rPr lang="en-US" sz="800" dirty="0">
                <a:solidFill>
                  <a:srgbClr val="000000"/>
                </a:solidFill>
              </a:rPr>
              <a:t>. 2017. Chipman, VL, Chipman Parish, Waterborough Parish [Census subdivisions], New Brunswick and Queens, CT [Census division], New Brunswick (table). Census Profile. 2016 Census. Statistics Canada Catalogue no. 98-316-X2016001. Ottawa. Released November 29, 2017, and Village of Chipman Letter</a:t>
            </a:r>
          </a:p>
          <a:p>
            <a:pPr eaLnBrk="0" fontAlgn="base" hangingPunct="0">
              <a:spcBef>
                <a:spcPct val="0"/>
              </a:spcBef>
              <a:spcAft>
                <a:spcPct val="0"/>
              </a:spcAft>
            </a:pPr>
            <a:r>
              <a:rPr lang="en-US" sz="800" dirty="0">
                <a:solidFill>
                  <a:srgbClr val="000000"/>
                </a:solidFill>
              </a:rPr>
              <a:t>                         (dated 4 October 2018).</a:t>
            </a:r>
            <a:endParaRPr lang="fr-CA" sz="800" dirty="0">
              <a:solidFill>
                <a:srgbClr val="000000"/>
              </a:solidFill>
            </a:endParaRPr>
          </a:p>
        </p:txBody>
      </p:sp>
      <p:sp>
        <p:nvSpPr>
          <p:cNvPr id="10" name="Content Placeholder 2"/>
          <p:cNvSpPr>
            <a:spLocks noGrp="1"/>
          </p:cNvSpPr>
          <p:nvPr>
            <p:ph idx="4294967295"/>
          </p:nvPr>
        </p:nvSpPr>
        <p:spPr>
          <a:xfrm>
            <a:off x="-232933" y="4443734"/>
            <a:ext cx="5451918" cy="1715436"/>
          </a:xfrm>
        </p:spPr>
        <p:txBody>
          <a:bodyPr/>
          <a:lstStyle/>
          <a:p>
            <a:pPr lvl="1">
              <a:spcBef>
                <a:spcPts val="300"/>
              </a:spcBef>
              <a:spcAft>
                <a:spcPts val="300"/>
              </a:spcAft>
            </a:pPr>
            <a:r>
              <a:rPr lang="en-US" sz="1400" dirty="0"/>
              <a:t>The majority of the enrolment decrease has come from the birth decline in the surrounding parishes, while Chipman Village has seen a small decrease in the last 5 years.</a:t>
            </a:r>
          </a:p>
          <a:p>
            <a:pPr lvl="1">
              <a:spcBef>
                <a:spcPts val="300"/>
              </a:spcBef>
              <a:spcAft>
                <a:spcPts val="300"/>
              </a:spcAft>
            </a:pPr>
            <a:r>
              <a:rPr lang="en-US" sz="1400" dirty="0"/>
              <a:t>J.D. Irving, Limited has noted in addition to focusing on this region, they are also recruiting employees from other provinces and countries since 2015. They anticipate their recruitment efforts will help increase K-12 enrolments in Chipman. </a:t>
            </a:r>
          </a:p>
        </p:txBody>
      </p:sp>
      <p:pic>
        <p:nvPicPr>
          <p:cNvPr id="2" name="Picture 1">
            <a:extLst>
              <a:ext uri="{FF2B5EF4-FFF2-40B4-BE49-F238E27FC236}">
                <a16:creationId xmlns:a16="http://schemas.microsoft.com/office/drawing/2014/main" id="{F5FE573E-EB57-45EB-B502-2E71FF53DDC6}"/>
              </a:ext>
            </a:extLst>
          </p:cNvPr>
          <p:cNvPicPr>
            <a:picLocks noChangeAspect="1"/>
          </p:cNvPicPr>
          <p:nvPr/>
        </p:nvPicPr>
        <p:blipFill>
          <a:blip r:embed="rId2"/>
          <a:stretch>
            <a:fillRect/>
          </a:stretch>
        </p:blipFill>
        <p:spPr>
          <a:xfrm>
            <a:off x="5251054" y="1416949"/>
            <a:ext cx="3595550" cy="1655655"/>
          </a:xfrm>
          <a:prstGeom prst="rect">
            <a:avLst/>
          </a:prstGeom>
        </p:spPr>
      </p:pic>
      <p:grpSp>
        <p:nvGrpSpPr>
          <p:cNvPr id="11" name="Group 10">
            <a:extLst>
              <a:ext uri="{FF2B5EF4-FFF2-40B4-BE49-F238E27FC236}">
                <a16:creationId xmlns:a16="http://schemas.microsoft.com/office/drawing/2014/main" id="{540EED12-E85C-4CE4-B9A4-E540B8F4D9D9}"/>
              </a:ext>
            </a:extLst>
          </p:cNvPr>
          <p:cNvGrpSpPr/>
          <p:nvPr/>
        </p:nvGrpSpPr>
        <p:grpSpPr>
          <a:xfrm>
            <a:off x="300637" y="1076588"/>
            <a:ext cx="4590959" cy="3348195"/>
            <a:chOff x="300637" y="1129856"/>
            <a:chExt cx="4719814" cy="3430872"/>
          </a:xfrm>
        </p:grpSpPr>
        <p:pic>
          <p:nvPicPr>
            <p:cNvPr id="19" name="Picture 18">
              <a:extLst>
                <a:ext uri="{FF2B5EF4-FFF2-40B4-BE49-F238E27FC236}">
                  <a16:creationId xmlns:a16="http://schemas.microsoft.com/office/drawing/2014/main" id="{E2BE7658-A887-41A6-BB8B-590ACAA19986}"/>
                </a:ext>
              </a:extLst>
            </p:cNvPr>
            <p:cNvPicPr>
              <a:picLocks noChangeAspect="1"/>
            </p:cNvPicPr>
            <p:nvPr/>
          </p:nvPicPr>
          <p:blipFill rotWithShape="1">
            <a:blip r:embed="rId3"/>
            <a:srcRect l="38236" t="24011" r="20044" b="22074"/>
            <a:stretch/>
          </p:blipFill>
          <p:spPr>
            <a:xfrm>
              <a:off x="300637" y="1129856"/>
              <a:ext cx="4719814" cy="3430872"/>
            </a:xfrm>
            <a:prstGeom prst="rect">
              <a:avLst/>
            </a:prstGeom>
          </p:spPr>
        </p:pic>
        <p:sp>
          <p:nvSpPr>
            <p:cNvPr id="7" name="TextBox 6">
              <a:extLst>
                <a:ext uri="{FF2B5EF4-FFF2-40B4-BE49-F238E27FC236}">
                  <a16:creationId xmlns:a16="http://schemas.microsoft.com/office/drawing/2014/main" id="{5E0975BE-0D0E-4828-B144-594057CBBCB1}"/>
                </a:ext>
              </a:extLst>
            </p:cNvPr>
            <p:cNvSpPr txBox="1"/>
            <p:nvPr/>
          </p:nvSpPr>
          <p:spPr>
            <a:xfrm>
              <a:off x="1719511" y="2243643"/>
              <a:ext cx="941033" cy="167738"/>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1000" b="1" dirty="0"/>
                <a:t>Chipman, VL</a:t>
              </a:r>
            </a:p>
          </p:txBody>
        </p:sp>
        <p:sp>
          <p:nvSpPr>
            <p:cNvPr id="20" name="TextBox 19">
              <a:extLst>
                <a:ext uri="{FF2B5EF4-FFF2-40B4-BE49-F238E27FC236}">
                  <a16:creationId xmlns:a16="http://schemas.microsoft.com/office/drawing/2014/main" id="{47544A90-81C6-4417-9C1B-BF958CAA1244}"/>
                </a:ext>
              </a:extLst>
            </p:cNvPr>
            <p:cNvSpPr txBox="1"/>
            <p:nvPr/>
          </p:nvSpPr>
          <p:spPr>
            <a:xfrm rot="17218347">
              <a:off x="1786607" y="2790232"/>
              <a:ext cx="1093231" cy="167738"/>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1000" b="1" dirty="0"/>
                <a:t>Waterborough, P</a:t>
              </a:r>
            </a:p>
          </p:txBody>
        </p:sp>
        <p:sp>
          <p:nvSpPr>
            <p:cNvPr id="21" name="TextBox 20">
              <a:extLst>
                <a:ext uri="{FF2B5EF4-FFF2-40B4-BE49-F238E27FC236}">
                  <a16:creationId xmlns:a16="http://schemas.microsoft.com/office/drawing/2014/main" id="{00C1FCED-5359-4FD7-89B2-CB5DB5ED9666}"/>
                </a:ext>
              </a:extLst>
            </p:cNvPr>
            <p:cNvSpPr txBox="1"/>
            <p:nvPr/>
          </p:nvSpPr>
          <p:spPr>
            <a:xfrm rot="16741501">
              <a:off x="1007896" y="1995774"/>
              <a:ext cx="1093231" cy="167738"/>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1000" b="1" dirty="0"/>
                <a:t>Northfield, P</a:t>
              </a:r>
            </a:p>
          </p:txBody>
        </p:sp>
        <p:sp>
          <p:nvSpPr>
            <p:cNvPr id="22" name="TextBox 21">
              <a:extLst>
                <a:ext uri="{FF2B5EF4-FFF2-40B4-BE49-F238E27FC236}">
                  <a16:creationId xmlns:a16="http://schemas.microsoft.com/office/drawing/2014/main" id="{82AEC394-E85B-47C4-989C-A14AE8888955}"/>
                </a:ext>
              </a:extLst>
            </p:cNvPr>
            <p:cNvSpPr txBox="1"/>
            <p:nvPr/>
          </p:nvSpPr>
          <p:spPr>
            <a:xfrm rot="16741501">
              <a:off x="1255931" y="3181014"/>
              <a:ext cx="1093231" cy="167738"/>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1000" b="1" dirty="0"/>
                <a:t>Canning, P</a:t>
              </a:r>
            </a:p>
          </p:txBody>
        </p:sp>
        <p:sp>
          <p:nvSpPr>
            <p:cNvPr id="23" name="TextBox 22">
              <a:extLst>
                <a:ext uri="{FF2B5EF4-FFF2-40B4-BE49-F238E27FC236}">
                  <a16:creationId xmlns:a16="http://schemas.microsoft.com/office/drawing/2014/main" id="{B5C2AE1C-E801-47D1-BB6B-65687D77723B}"/>
                </a:ext>
              </a:extLst>
            </p:cNvPr>
            <p:cNvSpPr txBox="1"/>
            <p:nvPr/>
          </p:nvSpPr>
          <p:spPr>
            <a:xfrm>
              <a:off x="940885" y="2909388"/>
              <a:ext cx="1093231" cy="167738"/>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1000" b="1" dirty="0"/>
                <a:t>Minto, VL</a:t>
              </a:r>
            </a:p>
          </p:txBody>
        </p:sp>
      </p:grpSp>
      <p:cxnSp>
        <p:nvCxnSpPr>
          <p:cNvPr id="27" name="Straight Arrow Connector 26">
            <a:extLst>
              <a:ext uri="{FF2B5EF4-FFF2-40B4-BE49-F238E27FC236}">
                <a16:creationId xmlns:a16="http://schemas.microsoft.com/office/drawing/2014/main" id="{08F5DE1F-007C-4278-BEF3-F9857C07A6DF}"/>
              </a:ext>
            </a:extLst>
          </p:cNvPr>
          <p:cNvCxnSpPr>
            <a:cxnSpLocks/>
            <a:stCxn id="23" idx="0"/>
          </p:cNvCxnSpPr>
          <p:nvPr/>
        </p:nvCxnSpPr>
        <p:spPr>
          <a:xfrm flipV="1">
            <a:off x="1455099" y="2727348"/>
            <a:ext cx="301488" cy="8588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04910" y="1222568"/>
            <a:ext cx="3258698" cy="167738"/>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1000" dirty="0">
                <a:solidFill>
                  <a:schemeClr val="bg1"/>
                </a:solidFill>
              </a:rPr>
              <a:t>Parishes surrounding Chipman </a:t>
            </a:r>
          </a:p>
        </p:txBody>
      </p:sp>
      <p:pic>
        <p:nvPicPr>
          <p:cNvPr id="8" name="Picture 7">
            <a:extLst>
              <a:ext uri="{FF2B5EF4-FFF2-40B4-BE49-F238E27FC236}">
                <a16:creationId xmlns:a16="http://schemas.microsoft.com/office/drawing/2014/main" id="{0317E322-F22E-492E-9A2B-71A124772785}"/>
              </a:ext>
            </a:extLst>
          </p:cNvPr>
          <p:cNvPicPr>
            <a:picLocks noChangeAspect="1"/>
          </p:cNvPicPr>
          <p:nvPr/>
        </p:nvPicPr>
        <p:blipFill>
          <a:blip r:embed="rId4"/>
          <a:stretch>
            <a:fillRect/>
          </a:stretch>
        </p:blipFill>
        <p:spPr>
          <a:xfrm>
            <a:off x="5229157" y="3419499"/>
            <a:ext cx="3751150" cy="2268145"/>
          </a:xfrm>
          <a:prstGeom prst="rect">
            <a:avLst/>
          </a:prstGeom>
        </p:spPr>
      </p:pic>
    </p:spTree>
    <p:extLst>
      <p:ext uri="{BB962C8B-B14F-4D97-AF65-F5344CB8AC3E}">
        <p14:creationId xmlns:p14="http://schemas.microsoft.com/office/powerpoint/2010/main" val="586236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155275" y="97690"/>
            <a:ext cx="8988725" cy="860400"/>
          </a:xfrm>
        </p:spPr>
        <p:txBody>
          <a:bodyPr/>
          <a:lstStyle/>
          <a:p>
            <a:r>
              <a:rPr lang="en-US" sz="2400" dirty="0"/>
              <a:t>2016 Census data – Minto K-12 schools projected to see a decrease in enrolment (based on the population age grouping census data), excluding net migration (1 of 2) </a:t>
            </a:r>
            <a:endParaRPr lang="en-CA" sz="2000" dirty="0"/>
          </a:p>
        </p:txBody>
      </p:sp>
      <p:sp>
        <p:nvSpPr>
          <p:cNvPr id="24" name="TextBox 23"/>
          <p:cNvSpPr txBox="1"/>
          <p:nvPr/>
        </p:nvSpPr>
        <p:spPr>
          <a:xfrm>
            <a:off x="450858" y="6212438"/>
            <a:ext cx="7947418" cy="584775"/>
          </a:xfrm>
          <a:prstGeom prst="rect">
            <a:avLst/>
          </a:prstGeom>
          <a:noFill/>
        </p:spPr>
        <p:txBody>
          <a:bodyPr wrap="square" rtlCol="0">
            <a:spAutoFit/>
          </a:bodyPr>
          <a:lstStyle/>
          <a:p>
            <a:pPr eaLnBrk="0" fontAlgn="base" hangingPunct="0">
              <a:spcBef>
                <a:spcPct val="0"/>
              </a:spcBef>
              <a:spcAft>
                <a:spcPct val="0"/>
              </a:spcAft>
            </a:pPr>
            <a:r>
              <a:rPr lang="en-CA" sz="800" dirty="0">
                <a:solidFill>
                  <a:srgbClr val="000000"/>
                </a:solidFill>
              </a:rPr>
              <a:t>*Source: Statistics Canada</a:t>
            </a:r>
            <a:r>
              <a:rPr lang="en-US" sz="800" dirty="0">
                <a:solidFill>
                  <a:srgbClr val="000000"/>
                </a:solidFill>
              </a:rPr>
              <a:t>. 2017. Minto, VL [Census subdivision], New Brunswick and Queens, CT [Census division], New Brunswick (table). Census Profile. 2016 Census. Statistics Canada Catalogue no. 98-316-X2016001. Ottawa. Released November 29, 2017, and Vital Statistics, Table 2A: Vital Statistics by County of Residence,</a:t>
            </a:r>
          </a:p>
          <a:p>
            <a:pPr eaLnBrk="0" fontAlgn="base" hangingPunct="0">
              <a:spcBef>
                <a:spcPct val="0"/>
              </a:spcBef>
              <a:spcAft>
                <a:spcPct val="0"/>
              </a:spcAft>
            </a:pPr>
            <a:r>
              <a:rPr lang="en-US" sz="800" dirty="0">
                <a:solidFill>
                  <a:srgbClr val="000000"/>
                </a:solidFill>
              </a:rPr>
              <a:t>                    New Brunswick and Table 4: Vital Statistics by Cities, Towns and Villages of Over 1,000 Population, New Brunswick (2013-2017).</a:t>
            </a:r>
            <a:endParaRPr lang="fr-CA" sz="800" dirty="0">
              <a:solidFill>
                <a:srgbClr val="000000"/>
              </a:solidFill>
            </a:endParaRPr>
          </a:p>
          <a:p>
            <a:pPr eaLnBrk="0" fontAlgn="base" hangingPunct="0">
              <a:spcBef>
                <a:spcPct val="0"/>
              </a:spcBef>
              <a:spcAft>
                <a:spcPct val="0"/>
              </a:spcAft>
            </a:pPr>
            <a:endParaRPr lang="fr-CA" sz="800" dirty="0">
              <a:solidFill>
                <a:srgbClr val="000000"/>
              </a:solidFill>
            </a:endParaRPr>
          </a:p>
        </p:txBody>
      </p:sp>
      <p:grpSp>
        <p:nvGrpSpPr>
          <p:cNvPr id="4" name="Group 3">
            <a:extLst>
              <a:ext uri="{FF2B5EF4-FFF2-40B4-BE49-F238E27FC236}">
                <a16:creationId xmlns:a16="http://schemas.microsoft.com/office/drawing/2014/main" id="{4B7EC26D-D700-417F-8CB9-3C1BF167E748}"/>
              </a:ext>
            </a:extLst>
          </p:cNvPr>
          <p:cNvGrpSpPr/>
          <p:nvPr/>
        </p:nvGrpSpPr>
        <p:grpSpPr>
          <a:xfrm>
            <a:off x="411479" y="1140832"/>
            <a:ext cx="4116133" cy="3171932"/>
            <a:chOff x="411479" y="1140831"/>
            <a:chExt cx="4249298" cy="3408233"/>
          </a:xfrm>
        </p:grpSpPr>
        <p:pic>
          <p:nvPicPr>
            <p:cNvPr id="14" name="Picture 13">
              <a:extLst>
                <a:ext uri="{FF2B5EF4-FFF2-40B4-BE49-F238E27FC236}">
                  <a16:creationId xmlns:a16="http://schemas.microsoft.com/office/drawing/2014/main" id="{4471913C-8D43-4307-BF75-1F9F6F95070C}"/>
                </a:ext>
              </a:extLst>
            </p:cNvPr>
            <p:cNvPicPr>
              <a:picLocks noChangeAspect="1"/>
            </p:cNvPicPr>
            <p:nvPr/>
          </p:nvPicPr>
          <p:blipFill rotWithShape="1">
            <a:blip r:embed="rId2"/>
            <a:srcRect l="34495" t="24934" r="30653" b="25370"/>
            <a:stretch/>
          </p:blipFill>
          <p:spPr>
            <a:xfrm>
              <a:off x="411479" y="1140831"/>
              <a:ext cx="4249298" cy="3408233"/>
            </a:xfrm>
            <a:prstGeom prst="rect">
              <a:avLst/>
            </a:prstGeom>
          </p:spPr>
        </p:pic>
        <p:sp>
          <p:nvSpPr>
            <p:cNvPr id="25" name="TextBox 24"/>
            <p:cNvSpPr txBox="1"/>
            <p:nvPr/>
          </p:nvSpPr>
          <p:spPr>
            <a:xfrm>
              <a:off x="450859" y="1195974"/>
              <a:ext cx="3258698" cy="167738"/>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1000" dirty="0">
                  <a:solidFill>
                    <a:schemeClr val="bg1"/>
                  </a:solidFill>
                </a:rPr>
                <a:t>Boundary for Minto (VL) </a:t>
              </a:r>
            </a:p>
          </p:txBody>
        </p:sp>
      </p:grpSp>
      <p:pic>
        <p:nvPicPr>
          <p:cNvPr id="2" name="Picture 1">
            <a:extLst>
              <a:ext uri="{FF2B5EF4-FFF2-40B4-BE49-F238E27FC236}">
                <a16:creationId xmlns:a16="http://schemas.microsoft.com/office/drawing/2014/main" id="{547C4D9C-D1B1-40E7-B375-01A05CE80072}"/>
              </a:ext>
            </a:extLst>
          </p:cNvPr>
          <p:cNvPicPr>
            <a:picLocks noChangeAspect="1"/>
          </p:cNvPicPr>
          <p:nvPr/>
        </p:nvPicPr>
        <p:blipFill>
          <a:blip r:embed="rId3"/>
          <a:stretch>
            <a:fillRect/>
          </a:stretch>
        </p:blipFill>
        <p:spPr>
          <a:xfrm>
            <a:off x="5334644" y="1441029"/>
            <a:ext cx="3572276" cy="1644938"/>
          </a:xfrm>
          <a:prstGeom prst="rect">
            <a:avLst/>
          </a:prstGeom>
        </p:spPr>
      </p:pic>
      <p:pic>
        <p:nvPicPr>
          <p:cNvPr id="3" name="Picture 2">
            <a:extLst>
              <a:ext uri="{FF2B5EF4-FFF2-40B4-BE49-F238E27FC236}">
                <a16:creationId xmlns:a16="http://schemas.microsoft.com/office/drawing/2014/main" id="{D6430021-C9B9-452D-BD0F-D635376F257B}"/>
              </a:ext>
            </a:extLst>
          </p:cNvPr>
          <p:cNvPicPr>
            <a:picLocks noChangeAspect="1"/>
          </p:cNvPicPr>
          <p:nvPr/>
        </p:nvPicPr>
        <p:blipFill>
          <a:blip r:embed="rId4"/>
          <a:stretch>
            <a:fillRect/>
          </a:stretch>
        </p:blipFill>
        <p:spPr>
          <a:xfrm>
            <a:off x="5318862" y="3421918"/>
            <a:ext cx="3645334" cy="2118617"/>
          </a:xfrm>
          <a:prstGeom prst="rect">
            <a:avLst/>
          </a:prstGeom>
        </p:spPr>
      </p:pic>
      <p:sp>
        <p:nvSpPr>
          <p:cNvPr id="13" name="Content Placeholder 2">
            <a:extLst>
              <a:ext uri="{FF2B5EF4-FFF2-40B4-BE49-F238E27FC236}">
                <a16:creationId xmlns:a16="http://schemas.microsoft.com/office/drawing/2014/main" id="{011F8FB0-8F24-44F2-AD20-77B6DC29BBDE}"/>
              </a:ext>
            </a:extLst>
          </p:cNvPr>
          <p:cNvSpPr txBox="1">
            <a:spLocks/>
          </p:cNvSpPr>
          <p:nvPr/>
        </p:nvSpPr>
        <p:spPr>
          <a:xfrm>
            <a:off x="-246607" y="4369178"/>
            <a:ext cx="5581251" cy="1786845"/>
          </a:xfrm>
          <a:prstGeom prst="rect">
            <a:avLst/>
          </a:prstGeom>
        </p:spPr>
        <p:txBody>
          <a:bodyPr vert="horz" lIns="0" tIns="0" rIns="0" bIns="0" rtlCol="0" anchor="t"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ts val="300"/>
              </a:spcBef>
              <a:spcAft>
                <a:spcPts val="300"/>
              </a:spcAft>
            </a:pPr>
            <a:r>
              <a:rPr lang="en-US" sz="1400" dirty="0"/>
              <a:t>Service New Brunswick (SNB) vital statistics for Queens County birth trend from 2013 to 2017: 70, 67, 54, 60, and 61. Sunbury County births: 346, 364, 339, 374, and 337.</a:t>
            </a:r>
          </a:p>
          <a:p>
            <a:pPr lvl="1">
              <a:spcBef>
                <a:spcPts val="300"/>
              </a:spcBef>
              <a:spcAft>
                <a:spcPts val="300"/>
              </a:spcAft>
            </a:pPr>
            <a:r>
              <a:rPr lang="en-US" sz="1400" dirty="0"/>
              <a:t>SNB Vital statistics for Minto Village birth trend from         2013 to 2017: 20, 15, 16, 15, and 18.</a:t>
            </a:r>
          </a:p>
          <a:p>
            <a:pPr lvl="1">
              <a:spcBef>
                <a:spcPts val="300"/>
              </a:spcBef>
              <a:spcAft>
                <a:spcPts val="300"/>
              </a:spcAft>
            </a:pPr>
            <a:r>
              <a:rPr lang="en-US" sz="1400" dirty="0"/>
              <a:t>The EFI program is taught at Minto Elementary and Middle School. (As of 2018-19: up to grade 4 and will eventually expand to high school).</a:t>
            </a:r>
          </a:p>
          <a:p>
            <a:pPr lvl="1">
              <a:spcBef>
                <a:spcPts val="300"/>
              </a:spcBef>
              <a:spcAft>
                <a:spcPts val="300"/>
              </a:spcAft>
            </a:pPr>
            <a:endParaRPr lang="en-US" sz="1400" dirty="0"/>
          </a:p>
        </p:txBody>
      </p:sp>
    </p:spTree>
    <p:extLst>
      <p:ext uri="{BB962C8B-B14F-4D97-AF65-F5344CB8AC3E}">
        <p14:creationId xmlns:p14="http://schemas.microsoft.com/office/powerpoint/2010/main" val="4294294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155275" y="97690"/>
            <a:ext cx="8988725" cy="860400"/>
          </a:xfrm>
        </p:spPr>
        <p:txBody>
          <a:bodyPr/>
          <a:lstStyle/>
          <a:p>
            <a:r>
              <a:rPr lang="en-US" sz="2400" dirty="0"/>
              <a:t>2016 Census data – Minto K-12 schools projected to see a decrease in enrolment (based on the population age grouping census data), excluding net migration (2 of 2) </a:t>
            </a:r>
            <a:endParaRPr lang="en-CA" sz="2000" dirty="0"/>
          </a:p>
        </p:txBody>
      </p:sp>
      <p:sp>
        <p:nvSpPr>
          <p:cNvPr id="24" name="TextBox 23"/>
          <p:cNvSpPr txBox="1"/>
          <p:nvPr/>
        </p:nvSpPr>
        <p:spPr>
          <a:xfrm>
            <a:off x="344320" y="6203560"/>
            <a:ext cx="8563147" cy="461665"/>
          </a:xfrm>
          <a:prstGeom prst="rect">
            <a:avLst/>
          </a:prstGeom>
          <a:noFill/>
        </p:spPr>
        <p:txBody>
          <a:bodyPr wrap="square" rtlCol="0">
            <a:spAutoFit/>
          </a:bodyPr>
          <a:lstStyle/>
          <a:p>
            <a:pPr eaLnBrk="0" fontAlgn="base" hangingPunct="0">
              <a:spcBef>
                <a:spcPct val="0"/>
              </a:spcBef>
              <a:spcAft>
                <a:spcPct val="0"/>
              </a:spcAft>
            </a:pPr>
            <a:r>
              <a:rPr lang="en-CA" sz="800" dirty="0">
                <a:solidFill>
                  <a:srgbClr val="000000"/>
                </a:solidFill>
              </a:rPr>
              <a:t>*Source: Statistics Canada</a:t>
            </a:r>
            <a:r>
              <a:rPr lang="en-US" sz="800" dirty="0">
                <a:solidFill>
                  <a:srgbClr val="000000"/>
                </a:solidFill>
              </a:rPr>
              <a:t>. 2017. Minto, VL, Northfield Parish, Sheffield Parish, Canning Parish [Census subdivisions], New Brunswick and Queens, CT [Census division], New Brunswick (table). Census Profile. 2016 Census. Statistics Canada Catalogue no. 98-316-X2016001. Ottawa. Released November 29, 2017.</a:t>
            </a:r>
          </a:p>
          <a:p>
            <a:pPr eaLnBrk="0" fontAlgn="base" hangingPunct="0">
              <a:spcBef>
                <a:spcPct val="0"/>
              </a:spcBef>
              <a:spcAft>
                <a:spcPct val="0"/>
              </a:spcAft>
            </a:pPr>
            <a:r>
              <a:rPr lang="en-US" sz="800" dirty="0">
                <a:solidFill>
                  <a:srgbClr val="000000"/>
                </a:solidFill>
              </a:rPr>
              <a:t>                         (dated 4 October 2018).</a:t>
            </a:r>
            <a:endParaRPr lang="fr-CA" sz="800" dirty="0">
              <a:solidFill>
                <a:srgbClr val="000000"/>
              </a:solidFill>
            </a:endParaRPr>
          </a:p>
        </p:txBody>
      </p:sp>
      <p:sp>
        <p:nvSpPr>
          <p:cNvPr id="10" name="Content Placeholder 2"/>
          <p:cNvSpPr>
            <a:spLocks noGrp="1"/>
          </p:cNvSpPr>
          <p:nvPr>
            <p:ph idx="4294967295"/>
          </p:nvPr>
        </p:nvSpPr>
        <p:spPr>
          <a:xfrm>
            <a:off x="-232933" y="4683437"/>
            <a:ext cx="4973609" cy="1715436"/>
          </a:xfrm>
        </p:spPr>
        <p:txBody>
          <a:bodyPr/>
          <a:lstStyle/>
          <a:p>
            <a:pPr lvl="1">
              <a:spcBef>
                <a:spcPts val="300"/>
              </a:spcBef>
              <a:spcAft>
                <a:spcPts val="300"/>
              </a:spcAft>
            </a:pPr>
            <a:r>
              <a:rPr lang="en-US" sz="1400" dirty="0"/>
              <a:t>Enrolment decrease has come from the birth decline in both the surrounding parishes and Minto Village.</a:t>
            </a:r>
          </a:p>
          <a:p>
            <a:pPr lvl="1">
              <a:spcBef>
                <a:spcPts val="300"/>
              </a:spcBef>
              <a:spcAft>
                <a:spcPts val="300"/>
              </a:spcAft>
            </a:pPr>
            <a:r>
              <a:rPr lang="en-US" sz="1400" dirty="0"/>
              <a:t>Over the past 8 years there has been a 20% decrease in K-12 enrolments between 2010-11 (618) to        2018-19 (494).</a:t>
            </a:r>
          </a:p>
        </p:txBody>
      </p:sp>
      <p:pic>
        <p:nvPicPr>
          <p:cNvPr id="4" name="Picture 3">
            <a:extLst>
              <a:ext uri="{FF2B5EF4-FFF2-40B4-BE49-F238E27FC236}">
                <a16:creationId xmlns:a16="http://schemas.microsoft.com/office/drawing/2014/main" id="{550B0E23-2F95-45FF-94BB-9325D0D66B69}"/>
              </a:ext>
            </a:extLst>
          </p:cNvPr>
          <p:cNvPicPr>
            <a:picLocks noChangeAspect="1"/>
          </p:cNvPicPr>
          <p:nvPr/>
        </p:nvPicPr>
        <p:blipFill>
          <a:blip r:embed="rId2"/>
          <a:stretch>
            <a:fillRect/>
          </a:stretch>
        </p:blipFill>
        <p:spPr>
          <a:xfrm>
            <a:off x="5251499" y="1330670"/>
            <a:ext cx="3595550" cy="1655655"/>
          </a:xfrm>
          <a:prstGeom prst="rect">
            <a:avLst/>
          </a:prstGeom>
        </p:spPr>
      </p:pic>
      <p:pic>
        <p:nvPicPr>
          <p:cNvPr id="8" name="Picture 7">
            <a:extLst>
              <a:ext uri="{FF2B5EF4-FFF2-40B4-BE49-F238E27FC236}">
                <a16:creationId xmlns:a16="http://schemas.microsoft.com/office/drawing/2014/main" id="{9821B876-15B5-49C6-B1B5-4E9DDF8DEB3E}"/>
              </a:ext>
            </a:extLst>
          </p:cNvPr>
          <p:cNvPicPr>
            <a:picLocks noChangeAspect="1"/>
          </p:cNvPicPr>
          <p:nvPr/>
        </p:nvPicPr>
        <p:blipFill>
          <a:blip r:embed="rId3"/>
          <a:stretch>
            <a:fillRect/>
          </a:stretch>
        </p:blipFill>
        <p:spPr>
          <a:xfrm>
            <a:off x="5242522" y="3399713"/>
            <a:ext cx="3604527" cy="2179490"/>
          </a:xfrm>
          <a:prstGeom prst="rect">
            <a:avLst/>
          </a:prstGeom>
        </p:spPr>
      </p:pic>
      <p:grpSp>
        <p:nvGrpSpPr>
          <p:cNvPr id="14" name="Group 13">
            <a:extLst>
              <a:ext uri="{FF2B5EF4-FFF2-40B4-BE49-F238E27FC236}">
                <a16:creationId xmlns:a16="http://schemas.microsoft.com/office/drawing/2014/main" id="{5C5BE1FC-4A5F-4C7A-9620-39C19162FE9C}"/>
              </a:ext>
            </a:extLst>
          </p:cNvPr>
          <p:cNvGrpSpPr/>
          <p:nvPr/>
        </p:nvGrpSpPr>
        <p:grpSpPr>
          <a:xfrm>
            <a:off x="411479" y="1140831"/>
            <a:ext cx="4117975" cy="3302903"/>
            <a:chOff x="411479" y="1140831"/>
            <a:chExt cx="4117975" cy="3302903"/>
          </a:xfrm>
        </p:grpSpPr>
        <p:pic>
          <p:nvPicPr>
            <p:cNvPr id="28" name="Picture 27">
              <a:extLst>
                <a:ext uri="{FF2B5EF4-FFF2-40B4-BE49-F238E27FC236}">
                  <a16:creationId xmlns:a16="http://schemas.microsoft.com/office/drawing/2014/main" id="{5E2CF4F9-ADA6-4D80-A05E-9772EE1AC936}"/>
                </a:ext>
              </a:extLst>
            </p:cNvPr>
            <p:cNvPicPr>
              <a:picLocks noChangeAspect="1"/>
            </p:cNvPicPr>
            <p:nvPr/>
          </p:nvPicPr>
          <p:blipFill rotWithShape="1">
            <a:blip r:embed="rId4"/>
            <a:srcRect l="34495" t="24934" r="30653" b="25370"/>
            <a:stretch/>
          </p:blipFill>
          <p:spPr>
            <a:xfrm>
              <a:off x="411479" y="1140831"/>
              <a:ext cx="4117975" cy="3302903"/>
            </a:xfrm>
            <a:prstGeom prst="rect">
              <a:avLst/>
            </a:prstGeom>
          </p:spPr>
        </p:pic>
        <p:cxnSp>
          <p:nvCxnSpPr>
            <p:cNvPr id="27" name="Straight Arrow Connector 26">
              <a:extLst>
                <a:ext uri="{FF2B5EF4-FFF2-40B4-BE49-F238E27FC236}">
                  <a16:creationId xmlns:a16="http://schemas.microsoft.com/office/drawing/2014/main" id="{08F5DE1F-007C-4278-BEF3-F9857C07A6DF}"/>
                </a:ext>
              </a:extLst>
            </p:cNvPr>
            <p:cNvCxnSpPr>
              <a:cxnSpLocks/>
              <a:stCxn id="29" idx="1"/>
            </p:cNvCxnSpPr>
            <p:nvPr/>
          </p:nvCxnSpPr>
          <p:spPr>
            <a:xfrm flipH="1">
              <a:off x="2588400" y="2360794"/>
              <a:ext cx="326374"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46958" y="1222568"/>
              <a:ext cx="3258698" cy="167738"/>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1000" dirty="0">
                  <a:solidFill>
                    <a:schemeClr val="bg1"/>
                  </a:solidFill>
                </a:rPr>
                <a:t>Parishes surrounding Minto </a:t>
              </a:r>
            </a:p>
          </p:txBody>
        </p:sp>
        <p:sp>
          <p:nvSpPr>
            <p:cNvPr id="29" name="TextBox 28">
              <a:extLst>
                <a:ext uri="{FF2B5EF4-FFF2-40B4-BE49-F238E27FC236}">
                  <a16:creationId xmlns:a16="http://schemas.microsoft.com/office/drawing/2014/main" id="{C5FCB679-9DD6-4359-95F6-0B796AFE497D}"/>
                </a:ext>
              </a:extLst>
            </p:cNvPr>
            <p:cNvSpPr txBox="1"/>
            <p:nvPr/>
          </p:nvSpPr>
          <p:spPr>
            <a:xfrm>
              <a:off x="2914774" y="2278946"/>
              <a:ext cx="915342" cy="163696"/>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1000" b="1" dirty="0"/>
                <a:t>Chipman, VL</a:t>
              </a:r>
            </a:p>
          </p:txBody>
        </p:sp>
        <p:sp>
          <p:nvSpPr>
            <p:cNvPr id="30" name="TextBox 29">
              <a:extLst>
                <a:ext uri="{FF2B5EF4-FFF2-40B4-BE49-F238E27FC236}">
                  <a16:creationId xmlns:a16="http://schemas.microsoft.com/office/drawing/2014/main" id="{C772D4D1-4AA1-40CD-AFAF-FF8249A89B52}"/>
                </a:ext>
              </a:extLst>
            </p:cNvPr>
            <p:cNvSpPr txBox="1"/>
            <p:nvPr/>
          </p:nvSpPr>
          <p:spPr>
            <a:xfrm rot="18856122">
              <a:off x="2373818" y="1803784"/>
              <a:ext cx="915342" cy="167738"/>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1000" b="1" dirty="0"/>
                <a:t>Chipman, P</a:t>
              </a:r>
            </a:p>
          </p:txBody>
        </p:sp>
        <p:sp>
          <p:nvSpPr>
            <p:cNvPr id="31" name="TextBox 30">
              <a:extLst>
                <a:ext uri="{FF2B5EF4-FFF2-40B4-BE49-F238E27FC236}">
                  <a16:creationId xmlns:a16="http://schemas.microsoft.com/office/drawing/2014/main" id="{E9E6A948-28C4-495E-ACD4-BA6B055E0228}"/>
                </a:ext>
              </a:extLst>
            </p:cNvPr>
            <p:cNvSpPr txBox="1"/>
            <p:nvPr/>
          </p:nvSpPr>
          <p:spPr>
            <a:xfrm rot="16741501">
              <a:off x="1608275" y="1966298"/>
              <a:ext cx="1066886" cy="163159"/>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1000" b="1" dirty="0"/>
                <a:t>Northfield, P</a:t>
              </a:r>
            </a:p>
          </p:txBody>
        </p:sp>
        <p:sp>
          <p:nvSpPr>
            <p:cNvPr id="32" name="TextBox 31">
              <a:extLst>
                <a:ext uri="{FF2B5EF4-FFF2-40B4-BE49-F238E27FC236}">
                  <a16:creationId xmlns:a16="http://schemas.microsoft.com/office/drawing/2014/main" id="{BEA816CA-A71C-4D7A-8867-341C835031C3}"/>
                </a:ext>
              </a:extLst>
            </p:cNvPr>
            <p:cNvSpPr txBox="1"/>
            <p:nvPr/>
          </p:nvSpPr>
          <p:spPr>
            <a:xfrm rot="16741501">
              <a:off x="1813091" y="3244848"/>
              <a:ext cx="1066886" cy="163159"/>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1000" b="1" dirty="0"/>
                <a:t>Canning, P</a:t>
              </a:r>
            </a:p>
          </p:txBody>
        </p:sp>
        <p:sp>
          <p:nvSpPr>
            <p:cNvPr id="33" name="TextBox 32">
              <a:extLst>
                <a:ext uri="{FF2B5EF4-FFF2-40B4-BE49-F238E27FC236}">
                  <a16:creationId xmlns:a16="http://schemas.microsoft.com/office/drawing/2014/main" id="{857A52E3-03B3-4CD4-99A1-F4A92DFCC450}"/>
                </a:ext>
              </a:extLst>
            </p:cNvPr>
            <p:cNvSpPr txBox="1"/>
            <p:nvPr/>
          </p:nvSpPr>
          <p:spPr>
            <a:xfrm rot="16741501">
              <a:off x="1486095" y="3164139"/>
              <a:ext cx="1066886" cy="167738"/>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1000" b="1" dirty="0"/>
                <a:t>Sheffield, P</a:t>
              </a:r>
            </a:p>
          </p:txBody>
        </p:sp>
        <p:sp>
          <p:nvSpPr>
            <p:cNvPr id="34" name="TextBox 33">
              <a:extLst>
                <a:ext uri="{FF2B5EF4-FFF2-40B4-BE49-F238E27FC236}">
                  <a16:creationId xmlns:a16="http://schemas.microsoft.com/office/drawing/2014/main" id="{2DDB7DA5-8EAC-483E-803B-CC3F28110960}"/>
                </a:ext>
              </a:extLst>
            </p:cNvPr>
            <p:cNvSpPr txBox="1"/>
            <p:nvPr/>
          </p:nvSpPr>
          <p:spPr>
            <a:xfrm rot="16741501">
              <a:off x="963792" y="3174496"/>
              <a:ext cx="1066886" cy="167738"/>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1000" b="1" dirty="0"/>
                <a:t>Maugerville, P</a:t>
              </a:r>
            </a:p>
          </p:txBody>
        </p:sp>
      </p:grpSp>
    </p:spTree>
    <p:extLst>
      <p:ext uri="{BB962C8B-B14F-4D97-AF65-F5344CB8AC3E}">
        <p14:creationId xmlns:p14="http://schemas.microsoft.com/office/powerpoint/2010/main" val="2964083994"/>
      </p:ext>
    </p:extLst>
  </p:cSld>
  <p:clrMapOvr>
    <a:masterClrMapping/>
  </p:clrMapOvr>
</p:sld>
</file>

<file path=ppt/theme/theme1.xml><?xml version="1.0" encoding="utf-8"?>
<a:theme xmlns:a="http://schemas.openxmlformats.org/drawingml/2006/main" name="EY regular presentation 2015 v1">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2.xml><?xml version="1.0" encoding="utf-8"?>
<a:theme xmlns:a="http://schemas.openxmlformats.org/drawingml/2006/main" name="EY light projection">
  <a:themeElements>
    <a:clrScheme name="EY light projection">
      <a:dk1>
        <a:srgbClr val="000000"/>
      </a:dk1>
      <a:lt1>
        <a:srgbClr val="646464"/>
      </a:lt1>
      <a:dk2>
        <a:srgbClr val="FFFFFF"/>
      </a:dk2>
      <a:lt2>
        <a:srgbClr val="646464"/>
      </a:lt2>
      <a:accent1>
        <a:srgbClr val="808080"/>
      </a:accent1>
      <a:accent2>
        <a:srgbClr val="FFD2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3.xml><?xml version="1.0" encoding="utf-8"?>
<a:theme xmlns:a="http://schemas.openxmlformats.org/drawingml/2006/main" name="EY dark print">
  <a:themeElements>
    <a:clrScheme name="EY dark print">
      <a:dk1>
        <a:srgbClr val="FFFFFF"/>
      </a:dk1>
      <a:lt1>
        <a:srgbClr val="FFFFFF"/>
      </a:lt1>
      <a:dk2>
        <a:srgbClr val="333333"/>
      </a:dk2>
      <a:lt2>
        <a:srgbClr val="FFE600"/>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4.xml><?xml version="1.0" encoding="utf-8"?>
<a:theme xmlns:a="http://schemas.openxmlformats.org/drawingml/2006/main" name="EY dark projection">
  <a:themeElements>
    <a:clrScheme name="EY dark projection">
      <a:dk1>
        <a:srgbClr val="FFFFFF"/>
      </a:dk1>
      <a:lt1>
        <a:srgbClr val="FFFFFF"/>
      </a:lt1>
      <a:dk2>
        <a:srgbClr val="333333"/>
      </a:dk2>
      <a:lt2>
        <a:srgbClr val="FFD200"/>
      </a:lt2>
      <a:accent1>
        <a:srgbClr val="808080"/>
      </a:accent1>
      <a:accent2>
        <a:srgbClr val="FFD2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baseline="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27AF9C1697FE641B6458F212630B3A7" ma:contentTypeVersion="7" ma:contentTypeDescription="Create a new document." ma:contentTypeScope="" ma:versionID="ab602b1456dab6bc65ff91a96a25c676">
  <xsd:schema xmlns:xsd="http://www.w3.org/2001/XMLSchema" xmlns:xs="http://www.w3.org/2001/XMLSchema" xmlns:p="http://schemas.microsoft.com/office/2006/metadata/properties" xmlns:ns2="213e6917-ccc4-46af-a28b-7265af3a992a" targetNamespace="http://schemas.microsoft.com/office/2006/metadata/properties" ma:root="true" ma:fieldsID="9148b44e540739c539c62ca58e96bb4d" ns2:_="">
    <xsd:import namespace="213e6917-ccc4-46af-a28b-7265af3a992a"/>
    <xsd:element name="properties">
      <xsd:complexType>
        <xsd:sequence>
          <xsd:element name="documentManagement">
            <xsd:complexType>
              <xsd:all>
                <xsd:element ref="ns2:Month" minOccurs="0"/>
                <xsd:element ref="ns2:Category"/>
                <xsd:element ref="ns2:LHH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3e6917-ccc4-46af-a28b-7265af3a992a" elementFormDefault="qualified">
    <xsd:import namespace="http://schemas.microsoft.com/office/2006/documentManagement/types"/>
    <xsd:import namespace="http://schemas.microsoft.com/office/infopath/2007/PartnerControls"/>
    <xsd:element name="Month" ma:index="8" nillable="true" ma:displayName="Date" ma:description="Hint: Select date of actual meeting, don't use today's date." ma:format="DateOnly" ma:internalName="Month">
      <xsd:simpleType>
        <xsd:restriction base="dms:DateTime"/>
      </xsd:simpleType>
    </xsd:element>
    <xsd:element name="Category" ma:index="9" ma:displayName="Category" ma:default="~ Select a category from list below ~" ma:format="Dropdown" ma:internalName="Category">
      <xsd:simpleType>
        <xsd:restriction base="dms:Choice">
          <xsd:enumeration value="~ Select a category from list below ~"/>
          <xsd:enumeration value="Agenda-DEC"/>
          <xsd:enumeration value="Audio-DEC"/>
          <xsd:enumeration value="Minutes-DEC"/>
          <xsd:enumeration value="Other-DEC"/>
          <xsd:enumeration value="Policies-DEC"/>
          <xsd:enumeration value="Schedule-DEC"/>
          <xsd:enumeration value="Success Stories-DEC"/>
          <xsd:enumeration value="Superintendent Reports-DEC"/>
          <xsd:enumeration value="Video-DEC"/>
        </xsd:restriction>
      </xsd:simpleType>
    </xsd:element>
    <xsd:element name="LHHS" ma:index="10" nillable="true" ma:displayName="LHHS" ma:default="0" ma:internalName="LHHS">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onth xmlns="213e6917-ccc4-46af-a28b-7265af3a992a">2019-05-02T03:00:00+00:00</Month>
    <LHHS xmlns="213e6917-ccc4-46af-a28b-7265af3a992a">false</LHHS>
    <Category xmlns="213e6917-ccc4-46af-a28b-7265af3a992a">Other-DEC</Category>
  </documentManagement>
</p:properties>
</file>

<file path=customXml/itemProps1.xml><?xml version="1.0" encoding="utf-8"?>
<ds:datastoreItem xmlns:ds="http://schemas.openxmlformats.org/officeDocument/2006/customXml" ds:itemID="{0B29F697-4F47-4740-BF51-3D26CA469D00}"/>
</file>

<file path=customXml/itemProps2.xml><?xml version="1.0" encoding="utf-8"?>
<ds:datastoreItem xmlns:ds="http://schemas.openxmlformats.org/officeDocument/2006/customXml" ds:itemID="{4172FC94-3079-402F-997F-C47FBD2C4A76}"/>
</file>

<file path=customXml/itemProps3.xml><?xml version="1.0" encoding="utf-8"?>
<ds:datastoreItem xmlns:ds="http://schemas.openxmlformats.org/officeDocument/2006/customXml" ds:itemID="{5E4586CD-2478-46FA-A650-2817D10C693A}"/>
</file>

<file path=docProps/app.xml><?xml version="1.0" encoding="utf-8"?>
<Properties xmlns="http://schemas.openxmlformats.org/officeDocument/2006/extended-properties" xmlns:vt="http://schemas.openxmlformats.org/officeDocument/2006/docPropsVTypes">
  <Template>EY regular presentation 2015 v1</Template>
  <TotalTime>0</TotalTime>
  <Words>2823</Words>
  <Application>Microsoft Office PowerPoint</Application>
  <PresentationFormat>On-screen Show (4:3)</PresentationFormat>
  <Paragraphs>148</Paragraphs>
  <Slides>14</Slides>
  <Notes>1</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14</vt:i4>
      </vt:variant>
    </vt:vector>
  </HeadingPairs>
  <TitlesOfParts>
    <vt:vector size="20" baseType="lpstr">
      <vt:lpstr>Arial</vt:lpstr>
      <vt:lpstr>Wingdings</vt:lpstr>
      <vt:lpstr>EY regular presentation 2015 v1</vt:lpstr>
      <vt:lpstr>EY light projection</vt:lpstr>
      <vt:lpstr>EY dark print</vt:lpstr>
      <vt:lpstr>EY dark projection</vt:lpstr>
      <vt:lpstr> Anglophone West School District (ASD-W)  Multi-year infrastructure planning    Chipman/Minto Study           (K to 12)</vt:lpstr>
      <vt:lpstr>PowerPoint Presentation</vt:lpstr>
      <vt:lpstr>Scope – Consultations between the District and EY narrowed the scope to five potential scenarios to be summarized for the infrastructure review</vt:lpstr>
      <vt:lpstr>Scope – Consultations between the District and EY narrowed the scope to five potential scenarios to be summarized for the infrastructure review (continued)</vt:lpstr>
      <vt:lpstr>PowerPoint Presentation</vt:lpstr>
      <vt:lpstr>2016 Census data – Chipman K-12 schools projected to see a decrease in enrolment (based on the population age grouping census data), excluding net migration (1 of 2) </vt:lpstr>
      <vt:lpstr>2016 Census data – Chipman K-12 schools projected to see a decrease in enrolment (based on the population age grouping census data), excluding net migration (2 of 2) </vt:lpstr>
      <vt:lpstr>2016 Census data – Minto K-12 schools projected to see a decrease in enrolment (based on the population age grouping census data), excluding net migration (1 of 2) </vt:lpstr>
      <vt:lpstr>2016 Census data – Minto K-12 schools projected to see a decrease in enrolment (based on the population age grouping census data), excluding net migration (2 of 2) </vt:lpstr>
      <vt:lpstr>Mapping 2016 Census data – K-12 enrolment in the Chipman catchment area projected to increase in the next three years with anticipated newcomers for J.D. Irving Ltd. job vacancies</vt:lpstr>
      <vt:lpstr>Mapping 2016 Census data – Total enrolment for K-12 in the Minto catchment area projected to continue downward based on census mapping and vital statistics</vt:lpstr>
      <vt:lpstr>Scenarios 1 and 2 (K-12 schools in both communities) are estimated to be $36.4M* and $15.5M* respectively, recommend scenario have building assessment studies </vt:lpstr>
      <vt:lpstr>Scenarios 3, 4 and 5 all significantly impact school transportation, and suggest that the two communities share school infrastructure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2016-03-10T12:04:23Z</dcterms:created>
  <dcterms:modified xsi:type="dcterms:W3CDTF">2019-05-02T20:22:03Z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0x010100627AF9C1697FE641B6458F212630B3A7</vt:lpwstr>
  </property>
</Properties>
</file>